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954" r:id="rId4"/>
  </p:sldMasterIdLst>
  <p:notesMasterIdLst>
    <p:notesMasterId r:id="rId22"/>
  </p:notesMasterIdLst>
  <p:handoutMasterIdLst>
    <p:handoutMasterId r:id="rId23"/>
  </p:handoutMasterIdLst>
  <p:sldIdLst>
    <p:sldId id="261" r:id="rId5"/>
    <p:sldId id="273" r:id="rId6"/>
    <p:sldId id="331" r:id="rId7"/>
    <p:sldId id="332" r:id="rId8"/>
    <p:sldId id="317" r:id="rId9"/>
    <p:sldId id="319" r:id="rId10"/>
    <p:sldId id="320" r:id="rId11"/>
    <p:sldId id="333" r:id="rId12"/>
    <p:sldId id="330" r:id="rId13"/>
    <p:sldId id="280" r:id="rId14"/>
    <p:sldId id="322" r:id="rId15"/>
    <p:sldId id="324" r:id="rId16"/>
    <p:sldId id="325" r:id="rId17"/>
    <p:sldId id="327" r:id="rId18"/>
    <p:sldId id="329" r:id="rId19"/>
    <p:sldId id="286" r:id="rId20"/>
    <p:sldId id="306" r:id="rId21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 k" initials="Lk" lastIdx="1" clrIdx="0">
    <p:extLst>
      <p:ext uri="{19B8F6BF-5375-455C-9EA6-DF929625EA0E}">
        <p15:presenceInfo xmlns:p15="http://schemas.microsoft.com/office/powerpoint/2012/main" userId="e0ee9067412b978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  <a:srgbClr val="87175F"/>
    <a:srgbClr val="EEC621"/>
    <a:srgbClr val="E58C09"/>
    <a:srgbClr val="43467B"/>
    <a:srgbClr val="AEA422"/>
    <a:srgbClr val="F69E1D"/>
    <a:srgbClr val="E19E6B"/>
    <a:srgbClr val="75503A"/>
    <a:srgbClr val="DDB6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034" autoAdjust="0"/>
  </p:normalViewPr>
  <p:slideViewPr>
    <p:cSldViewPr>
      <p:cViewPr varScale="1">
        <p:scale>
          <a:sx n="72" d="100"/>
          <a:sy n="72" d="100"/>
        </p:scale>
        <p:origin x="660" y="54"/>
      </p:cViewPr>
      <p:guideLst/>
    </p:cSldViewPr>
  </p:slideViewPr>
  <p:outlineViewPr>
    <p:cViewPr>
      <p:scale>
        <a:sx n="33" d="100"/>
        <a:sy n="33" d="100"/>
      </p:scale>
      <p:origin x="0" y="-208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378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97B722-296C-4097-9197-98659DE79B7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A563D33-88CA-4363-8A8A-DAAE06FB9462}">
      <dgm:prSet phldrT="[文本]"/>
      <dgm:spPr/>
      <dgm:t>
        <a:bodyPr/>
        <a:lstStyle/>
        <a:p>
          <a:r>
            <a:rPr lang="zh-CN" altLang="en-US" dirty="0"/>
            <a:t>学前教育</a:t>
          </a:r>
        </a:p>
      </dgm:t>
    </dgm:pt>
    <dgm:pt modelId="{034D0D0B-E057-47F8-9C31-F11116A78E3F}" type="parTrans" cxnId="{D6B51BDF-B349-4A04-A0BB-2BBFD527789C}">
      <dgm:prSet/>
      <dgm:spPr/>
      <dgm:t>
        <a:bodyPr/>
        <a:lstStyle/>
        <a:p>
          <a:endParaRPr lang="zh-CN" altLang="en-US"/>
        </a:p>
      </dgm:t>
    </dgm:pt>
    <dgm:pt modelId="{0C339422-C957-4F52-A5B4-4D2128B6A9B4}" type="sibTrans" cxnId="{D6B51BDF-B349-4A04-A0BB-2BBFD527789C}">
      <dgm:prSet/>
      <dgm:spPr/>
      <dgm:t>
        <a:bodyPr/>
        <a:lstStyle/>
        <a:p>
          <a:endParaRPr lang="zh-CN" altLang="en-US"/>
        </a:p>
      </dgm:t>
    </dgm:pt>
    <dgm:pt modelId="{B47D5721-C317-45BB-A3DC-1FF4C7FD3E39}">
      <dgm:prSet phldrT="[文本]"/>
      <dgm:spPr/>
      <dgm:t>
        <a:bodyPr/>
        <a:lstStyle/>
        <a:p>
          <a:r>
            <a:rPr lang="zh-CN" altLang="en-US" dirty="0"/>
            <a:t>义务教育</a:t>
          </a:r>
        </a:p>
      </dgm:t>
    </dgm:pt>
    <dgm:pt modelId="{D8A9D8F3-4C63-4F1E-AC16-FA58B4626AC3}" type="parTrans" cxnId="{4246EA0F-049C-4A71-9FA7-CE06452DCC97}">
      <dgm:prSet/>
      <dgm:spPr/>
      <dgm:t>
        <a:bodyPr/>
        <a:lstStyle/>
        <a:p>
          <a:endParaRPr lang="zh-CN" altLang="en-US"/>
        </a:p>
      </dgm:t>
    </dgm:pt>
    <dgm:pt modelId="{625DB882-4A34-48E7-BAB7-59491FC6A888}" type="sibTrans" cxnId="{4246EA0F-049C-4A71-9FA7-CE06452DCC97}">
      <dgm:prSet/>
      <dgm:spPr/>
      <dgm:t>
        <a:bodyPr/>
        <a:lstStyle/>
        <a:p>
          <a:endParaRPr lang="zh-CN" altLang="en-US"/>
        </a:p>
      </dgm:t>
    </dgm:pt>
    <dgm:pt modelId="{35BE15AC-74D4-4D80-9C27-72664D97679C}">
      <dgm:prSet phldrT="[文本]"/>
      <dgm:spPr/>
      <dgm:t>
        <a:bodyPr/>
        <a:lstStyle/>
        <a:p>
          <a:r>
            <a:rPr lang="zh-CN" altLang="en-US" dirty="0"/>
            <a:t>职业教育</a:t>
          </a:r>
        </a:p>
      </dgm:t>
    </dgm:pt>
    <dgm:pt modelId="{F4FB1128-DA4A-4795-8177-4257EE1FB1F7}" type="parTrans" cxnId="{2F5EBE0A-5D12-4FF4-A022-0E921F726003}">
      <dgm:prSet/>
      <dgm:spPr/>
      <dgm:t>
        <a:bodyPr/>
        <a:lstStyle/>
        <a:p>
          <a:endParaRPr lang="zh-CN" altLang="en-US"/>
        </a:p>
      </dgm:t>
    </dgm:pt>
    <dgm:pt modelId="{F76669E0-F02C-40AD-BE8F-0C6678B1AEB4}" type="sibTrans" cxnId="{2F5EBE0A-5D12-4FF4-A022-0E921F726003}">
      <dgm:prSet/>
      <dgm:spPr/>
      <dgm:t>
        <a:bodyPr/>
        <a:lstStyle/>
        <a:p>
          <a:endParaRPr lang="zh-CN" altLang="en-US"/>
        </a:p>
      </dgm:t>
    </dgm:pt>
    <dgm:pt modelId="{C8AAD1AD-F825-4367-9D3B-845A82D5D2A0}">
      <dgm:prSet phldrT="[文本]"/>
      <dgm:spPr/>
      <dgm:t>
        <a:bodyPr/>
        <a:lstStyle/>
        <a:p>
          <a:r>
            <a:rPr lang="zh-CN" dirty="0"/>
            <a:t>继续教育</a:t>
          </a:r>
          <a:endParaRPr lang="zh-CN" altLang="en-US" dirty="0"/>
        </a:p>
      </dgm:t>
    </dgm:pt>
    <dgm:pt modelId="{E69B6065-C317-4079-96B9-C82B4C155F19}" type="parTrans" cxnId="{7CF657F1-6C91-4C17-A62D-552FF536B62B}">
      <dgm:prSet/>
      <dgm:spPr/>
      <dgm:t>
        <a:bodyPr/>
        <a:lstStyle/>
        <a:p>
          <a:endParaRPr lang="zh-CN" altLang="en-US"/>
        </a:p>
      </dgm:t>
    </dgm:pt>
    <dgm:pt modelId="{B0C660F8-D33F-4270-A032-84AB828203BB}" type="sibTrans" cxnId="{7CF657F1-6C91-4C17-A62D-552FF536B62B}">
      <dgm:prSet/>
      <dgm:spPr/>
      <dgm:t>
        <a:bodyPr/>
        <a:lstStyle/>
        <a:p>
          <a:endParaRPr lang="zh-CN" altLang="en-US"/>
        </a:p>
      </dgm:t>
    </dgm:pt>
    <dgm:pt modelId="{299F3889-3486-4995-B353-3BE65F6DB681}">
      <dgm:prSet phldrT="[文本]"/>
      <dgm:spPr/>
      <dgm:t>
        <a:bodyPr/>
        <a:lstStyle/>
        <a:p>
          <a:r>
            <a:rPr lang="zh-CN" dirty="0"/>
            <a:t>高等教育</a:t>
          </a:r>
          <a:endParaRPr lang="zh-CN" altLang="en-US" dirty="0"/>
        </a:p>
      </dgm:t>
    </dgm:pt>
    <dgm:pt modelId="{BFE703BF-DD85-46AA-A20B-237F2CFD9431}" type="parTrans" cxnId="{9F4452EE-22E9-4B52-B8C2-7FC8F6427220}">
      <dgm:prSet/>
      <dgm:spPr/>
      <dgm:t>
        <a:bodyPr/>
        <a:lstStyle/>
        <a:p>
          <a:endParaRPr lang="zh-CN" altLang="en-US"/>
        </a:p>
      </dgm:t>
    </dgm:pt>
    <dgm:pt modelId="{7B37C283-D15C-4ECB-A6BC-C3B74224803C}" type="sibTrans" cxnId="{9F4452EE-22E9-4B52-B8C2-7FC8F6427220}">
      <dgm:prSet/>
      <dgm:spPr/>
      <dgm:t>
        <a:bodyPr/>
        <a:lstStyle/>
        <a:p>
          <a:endParaRPr lang="zh-CN" altLang="en-US"/>
        </a:p>
      </dgm:t>
    </dgm:pt>
    <dgm:pt modelId="{A1A931D9-0998-4029-879F-B09120A4B511}" type="pres">
      <dgm:prSet presAssocID="{A997B722-296C-4097-9197-98659DE79B75}" presName="linear" presStyleCnt="0">
        <dgm:presLayoutVars>
          <dgm:dir/>
          <dgm:animLvl val="lvl"/>
          <dgm:resizeHandles val="exact"/>
        </dgm:presLayoutVars>
      </dgm:prSet>
      <dgm:spPr/>
    </dgm:pt>
    <dgm:pt modelId="{F470B87D-697D-472E-B526-00E0CF10D773}" type="pres">
      <dgm:prSet presAssocID="{0A563D33-88CA-4363-8A8A-DAAE06FB9462}" presName="parentLin" presStyleCnt="0"/>
      <dgm:spPr/>
    </dgm:pt>
    <dgm:pt modelId="{D301EE13-1174-4C09-9B90-9901A0601EA8}" type="pres">
      <dgm:prSet presAssocID="{0A563D33-88CA-4363-8A8A-DAAE06FB9462}" presName="parentLeftMargin" presStyleLbl="node1" presStyleIdx="0" presStyleCnt="5"/>
      <dgm:spPr/>
    </dgm:pt>
    <dgm:pt modelId="{7C50CE46-D3B1-4B31-9284-4885D059F7E7}" type="pres">
      <dgm:prSet presAssocID="{0A563D33-88CA-4363-8A8A-DAAE06FB946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E21997C-1B71-4534-99CB-42ED91200601}" type="pres">
      <dgm:prSet presAssocID="{0A563D33-88CA-4363-8A8A-DAAE06FB9462}" presName="negativeSpace" presStyleCnt="0"/>
      <dgm:spPr/>
    </dgm:pt>
    <dgm:pt modelId="{748FA09C-08FC-4976-8CFD-681782E99520}" type="pres">
      <dgm:prSet presAssocID="{0A563D33-88CA-4363-8A8A-DAAE06FB9462}" presName="childText" presStyleLbl="conFgAcc1" presStyleIdx="0" presStyleCnt="5">
        <dgm:presLayoutVars>
          <dgm:bulletEnabled val="1"/>
        </dgm:presLayoutVars>
      </dgm:prSet>
      <dgm:spPr/>
    </dgm:pt>
    <dgm:pt modelId="{91E5E1C9-9D0E-4303-88C6-50439088D567}" type="pres">
      <dgm:prSet presAssocID="{0C339422-C957-4F52-A5B4-4D2128B6A9B4}" presName="spaceBetweenRectangles" presStyleCnt="0"/>
      <dgm:spPr/>
    </dgm:pt>
    <dgm:pt modelId="{490AAB86-9001-4957-A35C-7AB1533C0570}" type="pres">
      <dgm:prSet presAssocID="{B47D5721-C317-45BB-A3DC-1FF4C7FD3E39}" presName="parentLin" presStyleCnt="0"/>
      <dgm:spPr/>
    </dgm:pt>
    <dgm:pt modelId="{F1AD98E3-D5E0-41A3-B84C-27AA9DBEE57E}" type="pres">
      <dgm:prSet presAssocID="{B47D5721-C317-45BB-A3DC-1FF4C7FD3E39}" presName="parentLeftMargin" presStyleLbl="node1" presStyleIdx="0" presStyleCnt="5"/>
      <dgm:spPr/>
    </dgm:pt>
    <dgm:pt modelId="{59B494CF-4AE5-4F92-9AFE-7F4C8A342498}" type="pres">
      <dgm:prSet presAssocID="{B47D5721-C317-45BB-A3DC-1FF4C7FD3E3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91AF848-011C-43AC-8B60-371FF4D513DF}" type="pres">
      <dgm:prSet presAssocID="{B47D5721-C317-45BB-A3DC-1FF4C7FD3E39}" presName="negativeSpace" presStyleCnt="0"/>
      <dgm:spPr/>
    </dgm:pt>
    <dgm:pt modelId="{153782C7-F130-45F3-8CB8-D2CED0D3B2CB}" type="pres">
      <dgm:prSet presAssocID="{B47D5721-C317-45BB-A3DC-1FF4C7FD3E39}" presName="childText" presStyleLbl="conFgAcc1" presStyleIdx="1" presStyleCnt="5">
        <dgm:presLayoutVars>
          <dgm:bulletEnabled val="1"/>
        </dgm:presLayoutVars>
      </dgm:prSet>
      <dgm:spPr/>
    </dgm:pt>
    <dgm:pt modelId="{4BFCFF7B-0FFA-4DB2-A5FC-EC79F34044FF}" type="pres">
      <dgm:prSet presAssocID="{625DB882-4A34-48E7-BAB7-59491FC6A888}" presName="spaceBetweenRectangles" presStyleCnt="0"/>
      <dgm:spPr/>
    </dgm:pt>
    <dgm:pt modelId="{9B1EF295-95A0-40E7-87C0-70488793CDFD}" type="pres">
      <dgm:prSet presAssocID="{35BE15AC-74D4-4D80-9C27-72664D97679C}" presName="parentLin" presStyleCnt="0"/>
      <dgm:spPr/>
    </dgm:pt>
    <dgm:pt modelId="{65927B84-5A85-4E18-B96E-EE923829EA0D}" type="pres">
      <dgm:prSet presAssocID="{35BE15AC-74D4-4D80-9C27-72664D97679C}" presName="parentLeftMargin" presStyleLbl="node1" presStyleIdx="1" presStyleCnt="5"/>
      <dgm:spPr/>
    </dgm:pt>
    <dgm:pt modelId="{5B2B61E2-5E0A-424F-89A1-69754F3D3194}" type="pres">
      <dgm:prSet presAssocID="{35BE15AC-74D4-4D80-9C27-72664D97679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B829374-B71D-4010-9D69-EA5D2D206CBD}" type="pres">
      <dgm:prSet presAssocID="{35BE15AC-74D4-4D80-9C27-72664D97679C}" presName="negativeSpace" presStyleCnt="0"/>
      <dgm:spPr/>
    </dgm:pt>
    <dgm:pt modelId="{DC897C42-F3DB-461A-BE04-A0BF1E66CBE1}" type="pres">
      <dgm:prSet presAssocID="{35BE15AC-74D4-4D80-9C27-72664D97679C}" presName="childText" presStyleLbl="conFgAcc1" presStyleIdx="2" presStyleCnt="5">
        <dgm:presLayoutVars>
          <dgm:bulletEnabled val="1"/>
        </dgm:presLayoutVars>
      </dgm:prSet>
      <dgm:spPr/>
    </dgm:pt>
    <dgm:pt modelId="{B00B357C-05E1-4529-8979-5E8255061BE5}" type="pres">
      <dgm:prSet presAssocID="{F76669E0-F02C-40AD-BE8F-0C6678B1AEB4}" presName="spaceBetweenRectangles" presStyleCnt="0"/>
      <dgm:spPr/>
    </dgm:pt>
    <dgm:pt modelId="{09314649-9E0A-4BA4-9A99-4CB2916EEB3E}" type="pres">
      <dgm:prSet presAssocID="{299F3889-3486-4995-B353-3BE65F6DB681}" presName="parentLin" presStyleCnt="0"/>
      <dgm:spPr/>
    </dgm:pt>
    <dgm:pt modelId="{8080BF5D-D257-4EF5-94F0-04039AD5453E}" type="pres">
      <dgm:prSet presAssocID="{299F3889-3486-4995-B353-3BE65F6DB681}" presName="parentLeftMargin" presStyleLbl="node1" presStyleIdx="2" presStyleCnt="5"/>
      <dgm:spPr/>
    </dgm:pt>
    <dgm:pt modelId="{B86D66E8-7E66-450C-AE43-FB20ED5F7956}" type="pres">
      <dgm:prSet presAssocID="{299F3889-3486-4995-B353-3BE65F6DB68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084E1CC-C5A3-49A8-933D-F544A42846B0}" type="pres">
      <dgm:prSet presAssocID="{299F3889-3486-4995-B353-3BE65F6DB681}" presName="negativeSpace" presStyleCnt="0"/>
      <dgm:spPr/>
    </dgm:pt>
    <dgm:pt modelId="{244467D6-44D8-499E-8C0B-6D119CF68EB2}" type="pres">
      <dgm:prSet presAssocID="{299F3889-3486-4995-B353-3BE65F6DB681}" presName="childText" presStyleLbl="conFgAcc1" presStyleIdx="3" presStyleCnt="5">
        <dgm:presLayoutVars>
          <dgm:bulletEnabled val="1"/>
        </dgm:presLayoutVars>
      </dgm:prSet>
      <dgm:spPr/>
    </dgm:pt>
    <dgm:pt modelId="{2328753F-519F-49EB-9E5F-D49395CE8A57}" type="pres">
      <dgm:prSet presAssocID="{7B37C283-D15C-4ECB-A6BC-C3B74224803C}" presName="spaceBetweenRectangles" presStyleCnt="0"/>
      <dgm:spPr/>
    </dgm:pt>
    <dgm:pt modelId="{7DBB15F0-8CFA-4F0F-B0FB-A583DC159486}" type="pres">
      <dgm:prSet presAssocID="{C8AAD1AD-F825-4367-9D3B-845A82D5D2A0}" presName="parentLin" presStyleCnt="0"/>
      <dgm:spPr/>
    </dgm:pt>
    <dgm:pt modelId="{A8A88B6F-92A5-4045-B668-D479F67A7C1F}" type="pres">
      <dgm:prSet presAssocID="{C8AAD1AD-F825-4367-9D3B-845A82D5D2A0}" presName="parentLeftMargin" presStyleLbl="node1" presStyleIdx="3" presStyleCnt="5"/>
      <dgm:spPr/>
    </dgm:pt>
    <dgm:pt modelId="{3AE528B8-9A2B-44A4-AF3A-DE30177D6067}" type="pres">
      <dgm:prSet presAssocID="{C8AAD1AD-F825-4367-9D3B-845A82D5D2A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F065DA-DF2A-4EAA-8F65-3C7DF424F5F0}" type="pres">
      <dgm:prSet presAssocID="{C8AAD1AD-F825-4367-9D3B-845A82D5D2A0}" presName="negativeSpace" presStyleCnt="0"/>
      <dgm:spPr/>
    </dgm:pt>
    <dgm:pt modelId="{87FCB201-06FB-44FD-AEFF-5C018F0E37BB}" type="pres">
      <dgm:prSet presAssocID="{C8AAD1AD-F825-4367-9D3B-845A82D5D2A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AF84107-3E0F-4C7E-8B19-77A4799B2ED2}" type="presOf" srcId="{C8AAD1AD-F825-4367-9D3B-845A82D5D2A0}" destId="{3AE528B8-9A2B-44A4-AF3A-DE30177D6067}" srcOrd="1" destOrd="0" presId="urn:microsoft.com/office/officeart/2005/8/layout/list1"/>
    <dgm:cxn modelId="{2F5EBE0A-5D12-4FF4-A022-0E921F726003}" srcId="{A997B722-296C-4097-9197-98659DE79B75}" destId="{35BE15AC-74D4-4D80-9C27-72664D97679C}" srcOrd="2" destOrd="0" parTransId="{F4FB1128-DA4A-4795-8177-4257EE1FB1F7}" sibTransId="{F76669E0-F02C-40AD-BE8F-0C6678B1AEB4}"/>
    <dgm:cxn modelId="{4246EA0F-049C-4A71-9FA7-CE06452DCC97}" srcId="{A997B722-296C-4097-9197-98659DE79B75}" destId="{B47D5721-C317-45BB-A3DC-1FF4C7FD3E39}" srcOrd="1" destOrd="0" parTransId="{D8A9D8F3-4C63-4F1E-AC16-FA58B4626AC3}" sibTransId="{625DB882-4A34-48E7-BAB7-59491FC6A888}"/>
    <dgm:cxn modelId="{A117A332-D2FC-4ADA-93FF-2BFF4982EFB2}" type="presOf" srcId="{299F3889-3486-4995-B353-3BE65F6DB681}" destId="{8080BF5D-D257-4EF5-94F0-04039AD5453E}" srcOrd="0" destOrd="0" presId="urn:microsoft.com/office/officeart/2005/8/layout/list1"/>
    <dgm:cxn modelId="{D3AD1834-FCA5-4E25-B46B-72CB6E5E420E}" type="presOf" srcId="{0A563D33-88CA-4363-8A8A-DAAE06FB9462}" destId="{D301EE13-1174-4C09-9B90-9901A0601EA8}" srcOrd="0" destOrd="0" presId="urn:microsoft.com/office/officeart/2005/8/layout/list1"/>
    <dgm:cxn modelId="{815AF85E-2C54-44F2-8600-4CBFA3F67075}" type="presOf" srcId="{B47D5721-C317-45BB-A3DC-1FF4C7FD3E39}" destId="{59B494CF-4AE5-4F92-9AFE-7F4C8A342498}" srcOrd="1" destOrd="0" presId="urn:microsoft.com/office/officeart/2005/8/layout/list1"/>
    <dgm:cxn modelId="{17D7F46C-87CF-4594-B8D7-BF767801FE7F}" type="presOf" srcId="{B47D5721-C317-45BB-A3DC-1FF4C7FD3E39}" destId="{F1AD98E3-D5E0-41A3-B84C-27AA9DBEE57E}" srcOrd="0" destOrd="0" presId="urn:microsoft.com/office/officeart/2005/8/layout/list1"/>
    <dgm:cxn modelId="{90A80273-DA79-4141-8CAD-9A35644C8229}" type="presOf" srcId="{A997B722-296C-4097-9197-98659DE79B75}" destId="{A1A931D9-0998-4029-879F-B09120A4B511}" srcOrd="0" destOrd="0" presId="urn:microsoft.com/office/officeart/2005/8/layout/list1"/>
    <dgm:cxn modelId="{9C7ED876-D97F-4D5F-9481-2DB65DDBB67C}" type="presOf" srcId="{35BE15AC-74D4-4D80-9C27-72664D97679C}" destId="{65927B84-5A85-4E18-B96E-EE923829EA0D}" srcOrd="0" destOrd="0" presId="urn:microsoft.com/office/officeart/2005/8/layout/list1"/>
    <dgm:cxn modelId="{F10CEE7D-36E5-44D0-99C1-66AE42DBEDBA}" type="presOf" srcId="{35BE15AC-74D4-4D80-9C27-72664D97679C}" destId="{5B2B61E2-5E0A-424F-89A1-69754F3D3194}" srcOrd="1" destOrd="0" presId="urn:microsoft.com/office/officeart/2005/8/layout/list1"/>
    <dgm:cxn modelId="{03CDC599-0C3A-4F60-8168-C84A4C4D4DA6}" type="presOf" srcId="{0A563D33-88CA-4363-8A8A-DAAE06FB9462}" destId="{7C50CE46-D3B1-4B31-9284-4885D059F7E7}" srcOrd="1" destOrd="0" presId="urn:microsoft.com/office/officeart/2005/8/layout/list1"/>
    <dgm:cxn modelId="{39DD05B9-C3C4-491B-922D-4517F024F399}" type="presOf" srcId="{299F3889-3486-4995-B353-3BE65F6DB681}" destId="{B86D66E8-7E66-450C-AE43-FB20ED5F7956}" srcOrd="1" destOrd="0" presId="urn:microsoft.com/office/officeart/2005/8/layout/list1"/>
    <dgm:cxn modelId="{D6B51BDF-B349-4A04-A0BB-2BBFD527789C}" srcId="{A997B722-296C-4097-9197-98659DE79B75}" destId="{0A563D33-88CA-4363-8A8A-DAAE06FB9462}" srcOrd="0" destOrd="0" parTransId="{034D0D0B-E057-47F8-9C31-F11116A78E3F}" sibTransId="{0C339422-C957-4F52-A5B4-4D2128B6A9B4}"/>
    <dgm:cxn modelId="{9F4452EE-22E9-4B52-B8C2-7FC8F6427220}" srcId="{A997B722-296C-4097-9197-98659DE79B75}" destId="{299F3889-3486-4995-B353-3BE65F6DB681}" srcOrd="3" destOrd="0" parTransId="{BFE703BF-DD85-46AA-A20B-237F2CFD9431}" sibTransId="{7B37C283-D15C-4ECB-A6BC-C3B74224803C}"/>
    <dgm:cxn modelId="{25D1B3EE-B3E6-44BD-B50E-A772AAEF3BF4}" type="presOf" srcId="{C8AAD1AD-F825-4367-9D3B-845A82D5D2A0}" destId="{A8A88B6F-92A5-4045-B668-D479F67A7C1F}" srcOrd="0" destOrd="0" presId="urn:microsoft.com/office/officeart/2005/8/layout/list1"/>
    <dgm:cxn modelId="{7CF657F1-6C91-4C17-A62D-552FF536B62B}" srcId="{A997B722-296C-4097-9197-98659DE79B75}" destId="{C8AAD1AD-F825-4367-9D3B-845A82D5D2A0}" srcOrd="4" destOrd="0" parTransId="{E69B6065-C317-4079-96B9-C82B4C155F19}" sibTransId="{B0C660F8-D33F-4270-A032-84AB828203BB}"/>
    <dgm:cxn modelId="{92E3380F-B66A-4B22-8796-D7EC328D0DA2}" type="presParOf" srcId="{A1A931D9-0998-4029-879F-B09120A4B511}" destId="{F470B87D-697D-472E-B526-00E0CF10D773}" srcOrd="0" destOrd="0" presId="urn:microsoft.com/office/officeart/2005/8/layout/list1"/>
    <dgm:cxn modelId="{FCE135D1-DED6-4233-864E-F688CE17654F}" type="presParOf" srcId="{F470B87D-697D-472E-B526-00E0CF10D773}" destId="{D301EE13-1174-4C09-9B90-9901A0601EA8}" srcOrd="0" destOrd="0" presId="urn:microsoft.com/office/officeart/2005/8/layout/list1"/>
    <dgm:cxn modelId="{A9BDB963-0810-4AB8-AEC6-B687B214E3B0}" type="presParOf" srcId="{F470B87D-697D-472E-B526-00E0CF10D773}" destId="{7C50CE46-D3B1-4B31-9284-4885D059F7E7}" srcOrd="1" destOrd="0" presId="urn:microsoft.com/office/officeart/2005/8/layout/list1"/>
    <dgm:cxn modelId="{F86FEDFF-D922-44EA-88F1-F88856D20729}" type="presParOf" srcId="{A1A931D9-0998-4029-879F-B09120A4B511}" destId="{0E21997C-1B71-4534-99CB-42ED91200601}" srcOrd="1" destOrd="0" presId="urn:microsoft.com/office/officeart/2005/8/layout/list1"/>
    <dgm:cxn modelId="{22D5005E-1433-489A-858C-89E485E1E469}" type="presParOf" srcId="{A1A931D9-0998-4029-879F-B09120A4B511}" destId="{748FA09C-08FC-4976-8CFD-681782E99520}" srcOrd="2" destOrd="0" presId="urn:microsoft.com/office/officeart/2005/8/layout/list1"/>
    <dgm:cxn modelId="{FE07BA2C-3D59-4646-8333-38D73726B391}" type="presParOf" srcId="{A1A931D9-0998-4029-879F-B09120A4B511}" destId="{91E5E1C9-9D0E-4303-88C6-50439088D567}" srcOrd="3" destOrd="0" presId="urn:microsoft.com/office/officeart/2005/8/layout/list1"/>
    <dgm:cxn modelId="{7DFCD8DD-6739-4A53-B160-EB84A8F30054}" type="presParOf" srcId="{A1A931D9-0998-4029-879F-B09120A4B511}" destId="{490AAB86-9001-4957-A35C-7AB1533C0570}" srcOrd="4" destOrd="0" presId="urn:microsoft.com/office/officeart/2005/8/layout/list1"/>
    <dgm:cxn modelId="{0539E08A-2FCB-4FB5-9F74-F53E93AB3914}" type="presParOf" srcId="{490AAB86-9001-4957-A35C-7AB1533C0570}" destId="{F1AD98E3-D5E0-41A3-B84C-27AA9DBEE57E}" srcOrd="0" destOrd="0" presId="urn:microsoft.com/office/officeart/2005/8/layout/list1"/>
    <dgm:cxn modelId="{A6A63B99-6B36-4060-951F-857F00F96043}" type="presParOf" srcId="{490AAB86-9001-4957-A35C-7AB1533C0570}" destId="{59B494CF-4AE5-4F92-9AFE-7F4C8A342498}" srcOrd="1" destOrd="0" presId="urn:microsoft.com/office/officeart/2005/8/layout/list1"/>
    <dgm:cxn modelId="{12581E57-D54A-46B0-9030-011ECA66AEBD}" type="presParOf" srcId="{A1A931D9-0998-4029-879F-B09120A4B511}" destId="{F91AF848-011C-43AC-8B60-371FF4D513DF}" srcOrd="5" destOrd="0" presId="urn:microsoft.com/office/officeart/2005/8/layout/list1"/>
    <dgm:cxn modelId="{2A486973-3B42-4C20-B73E-1B247318876C}" type="presParOf" srcId="{A1A931D9-0998-4029-879F-B09120A4B511}" destId="{153782C7-F130-45F3-8CB8-D2CED0D3B2CB}" srcOrd="6" destOrd="0" presId="urn:microsoft.com/office/officeart/2005/8/layout/list1"/>
    <dgm:cxn modelId="{E2D2794D-5E2D-4EE2-B762-F166610E7913}" type="presParOf" srcId="{A1A931D9-0998-4029-879F-B09120A4B511}" destId="{4BFCFF7B-0FFA-4DB2-A5FC-EC79F34044FF}" srcOrd="7" destOrd="0" presId="urn:microsoft.com/office/officeart/2005/8/layout/list1"/>
    <dgm:cxn modelId="{6F6480FE-8AFB-4425-9E3A-BCE1919FC6B0}" type="presParOf" srcId="{A1A931D9-0998-4029-879F-B09120A4B511}" destId="{9B1EF295-95A0-40E7-87C0-70488793CDFD}" srcOrd="8" destOrd="0" presId="urn:microsoft.com/office/officeart/2005/8/layout/list1"/>
    <dgm:cxn modelId="{F92FEBD1-04BC-45AC-8764-D336A80A1830}" type="presParOf" srcId="{9B1EF295-95A0-40E7-87C0-70488793CDFD}" destId="{65927B84-5A85-4E18-B96E-EE923829EA0D}" srcOrd="0" destOrd="0" presId="urn:microsoft.com/office/officeart/2005/8/layout/list1"/>
    <dgm:cxn modelId="{494F2F20-EA58-4572-ADBF-0885D8B9B3E4}" type="presParOf" srcId="{9B1EF295-95A0-40E7-87C0-70488793CDFD}" destId="{5B2B61E2-5E0A-424F-89A1-69754F3D3194}" srcOrd="1" destOrd="0" presId="urn:microsoft.com/office/officeart/2005/8/layout/list1"/>
    <dgm:cxn modelId="{1322DBF2-8462-41A1-91D6-E41D2B2C6FF0}" type="presParOf" srcId="{A1A931D9-0998-4029-879F-B09120A4B511}" destId="{DB829374-B71D-4010-9D69-EA5D2D206CBD}" srcOrd="9" destOrd="0" presId="urn:microsoft.com/office/officeart/2005/8/layout/list1"/>
    <dgm:cxn modelId="{CF2ACB6F-D9FE-4F0C-861D-D1A91C1A7035}" type="presParOf" srcId="{A1A931D9-0998-4029-879F-B09120A4B511}" destId="{DC897C42-F3DB-461A-BE04-A0BF1E66CBE1}" srcOrd="10" destOrd="0" presId="urn:microsoft.com/office/officeart/2005/8/layout/list1"/>
    <dgm:cxn modelId="{D847CB7B-5DA9-47C3-9982-EF3F0FD598FF}" type="presParOf" srcId="{A1A931D9-0998-4029-879F-B09120A4B511}" destId="{B00B357C-05E1-4529-8979-5E8255061BE5}" srcOrd="11" destOrd="0" presId="urn:microsoft.com/office/officeart/2005/8/layout/list1"/>
    <dgm:cxn modelId="{3BA83EC9-289D-45A1-8F87-E4D8F84AD2E4}" type="presParOf" srcId="{A1A931D9-0998-4029-879F-B09120A4B511}" destId="{09314649-9E0A-4BA4-9A99-4CB2916EEB3E}" srcOrd="12" destOrd="0" presId="urn:microsoft.com/office/officeart/2005/8/layout/list1"/>
    <dgm:cxn modelId="{E7C776D0-6494-42E3-9988-CEA23B0698F7}" type="presParOf" srcId="{09314649-9E0A-4BA4-9A99-4CB2916EEB3E}" destId="{8080BF5D-D257-4EF5-94F0-04039AD5453E}" srcOrd="0" destOrd="0" presId="urn:microsoft.com/office/officeart/2005/8/layout/list1"/>
    <dgm:cxn modelId="{9E830EB6-380E-4EDB-B2A8-C43A0CAE2A0B}" type="presParOf" srcId="{09314649-9E0A-4BA4-9A99-4CB2916EEB3E}" destId="{B86D66E8-7E66-450C-AE43-FB20ED5F7956}" srcOrd="1" destOrd="0" presId="urn:microsoft.com/office/officeart/2005/8/layout/list1"/>
    <dgm:cxn modelId="{92E21802-4358-409F-8931-81795B0D8A15}" type="presParOf" srcId="{A1A931D9-0998-4029-879F-B09120A4B511}" destId="{0084E1CC-C5A3-49A8-933D-F544A42846B0}" srcOrd="13" destOrd="0" presId="urn:microsoft.com/office/officeart/2005/8/layout/list1"/>
    <dgm:cxn modelId="{8CA9AB7A-E780-4F0A-AD12-2274D2A67911}" type="presParOf" srcId="{A1A931D9-0998-4029-879F-B09120A4B511}" destId="{244467D6-44D8-499E-8C0B-6D119CF68EB2}" srcOrd="14" destOrd="0" presId="urn:microsoft.com/office/officeart/2005/8/layout/list1"/>
    <dgm:cxn modelId="{AED80CB4-082D-44D8-BB0B-CEA6BE8AF493}" type="presParOf" srcId="{A1A931D9-0998-4029-879F-B09120A4B511}" destId="{2328753F-519F-49EB-9E5F-D49395CE8A57}" srcOrd="15" destOrd="0" presId="urn:microsoft.com/office/officeart/2005/8/layout/list1"/>
    <dgm:cxn modelId="{F9669588-0FEB-4608-B19B-7375DB22ADC6}" type="presParOf" srcId="{A1A931D9-0998-4029-879F-B09120A4B511}" destId="{7DBB15F0-8CFA-4F0F-B0FB-A583DC159486}" srcOrd="16" destOrd="0" presId="urn:microsoft.com/office/officeart/2005/8/layout/list1"/>
    <dgm:cxn modelId="{17C9FB54-4B50-4F0D-A1FE-0E3B2B7763A9}" type="presParOf" srcId="{7DBB15F0-8CFA-4F0F-B0FB-A583DC159486}" destId="{A8A88B6F-92A5-4045-B668-D479F67A7C1F}" srcOrd="0" destOrd="0" presId="urn:microsoft.com/office/officeart/2005/8/layout/list1"/>
    <dgm:cxn modelId="{6C7637B7-4835-4E87-BCEE-EFA2EE181C80}" type="presParOf" srcId="{7DBB15F0-8CFA-4F0F-B0FB-A583DC159486}" destId="{3AE528B8-9A2B-44A4-AF3A-DE30177D6067}" srcOrd="1" destOrd="0" presId="urn:microsoft.com/office/officeart/2005/8/layout/list1"/>
    <dgm:cxn modelId="{B2C45244-CEDB-45CE-B546-5792DA8FF9C5}" type="presParOf" srcId="{A1A931D9-0998-4029-879F-B09120A4B511}" destId="{24F065DA-DF2A-4EAA-8F65-3C7DF424F5F0}" srcOrd="17" destOrd="0" presId="urn:microsoft.com/office/officeart/2005/8/layout/list1"/>
    <dgm:cxn modelId="{D87E6182-E605-4548-9DA8-06AD8B77E996}" type="presParOf" srcId="{A1A931D9-0998-4029-879F-B09120A4B511}" destId="{87FCB201-06FB-44FD-AEFF-5C018F0E37B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97B722-296C-4097-9197-98659DE79B75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A563D33-88CA-4363-8A8A-DAAE06FB9462}">
      <dgm:prSet phldrT="[文本]"/>
      <dgm:spPr/>
      <dgm:t>
        <a:bodyPr/>
        <a:lstStyle/>
        <a:p>
          <a:r>
            <a:rPr lang="zh-CN" dirty="0"/>
            <a:t>义务教育</a:t>
          </a:r>
          <a:endParaRPr lang="zh-CN" altLang="en-US" dirty="0"/>
        </a:p>
      </dgm:t>
    </dgm:pt>
    <dgm:pt modelId="{034D0D0B-E057-47F8-9C31-F11116A78E3F}" type="parTrans" cxnId="{D6B51BDF-B349-4A04-A0BB-2BBFD527789C}">
      <dgm:prSet/>
      <dgm:spPr/>
      <dgm:t>
        <a:bodyPr/>
        <a:lstStyle/>
        <a:p>
          <a:endParaRPr lang="zh-CN" altLang="en-US"/>
        </a:p>
      </dgm:t>
    </dgm:pt>
    <dgm:pt modelId="{0C339422-C957-4F52-A5B4-4D2128B6A9B4}" type="sibTrans" cxnId="{D6B51BDF-B349-4A04-A0BB-2BBFD527789C}">
      <dgm:prSet/>
      <dgm:spPr/>
      <dgm:t>
        <a:bodyPr/>
        <a:lstStyle/>
        <a:p>
          <a:endParaRPr lang="zh-CN" altLang="en-US"/>
        </a:p>
      </dgm:t>
    </dgm:pt>
    <dgm:pt modelId="{B47D5721-C317-45BB-A3DC-1FF4C7FD3E39}">
      <dgm:prSet phldrT="[文本]"/>
      <dgm:spPr/>
      <dgm:t>
        <a:bodyPr/>
        <a:lstStyle/>
        <a:p>
          <a:r>
            <a:rPr lang="zh-CN" dirty="0"/>
            <a:t>常态化选拔</a:t>
          </a:r>
          <a:endParaRPr lang="zh-CN" altLang="en-US" dirty="0"/>
        </a:p>
      </dgm:t>
    </dgm:pt>
    <dgm:pt modelId="{D8A9D8F3-4C63-4F1E-AC16-FA58B4626AC3}" type="parTrans" cxnId="{4246EA0F-049C-4A71-9FA7-CE06452DCC97}">
      <dgm:prSet/>
      <dgm:spPr/>
      <dgm:t>
        <a:bodyPr/>
        <a:lstStyle/>
        <a:p>
          <a:endParaRPr lang="zh-CN" altLang="en-US"/>
        </a:p>
      </dgm:t>
    </dgm:pt>
    <dgm:pt modelId="{625DB882-4A34-48E7-BAB7-59491FC6A888}" type="sibTrans" cxnId="{4246EA0F-049C-4A71-9FA7-CE06452DCC97}">
      <dgm:prSet/>
      <dgm:spPr/>
      <dgm:t>
        <a:bodyPr/>
        <a:lstStyle/>
        <a:p>
          <a:endParaRPr lang="zh-CN" altLang="en-US"/>
        </a:p>
      </dgm:t>
    </dgm:pt>
    <dgm:pt modelId="{35BE15AC-74D4-4D80-9C27-72664D97679C}">
      <dgm:prSet phldrT="[文本]"/>
      <dgm:spPr/>
      <dgm:t>
        <a:bodyPr/>
        <a:lstStyle/>
        <a:p>
          <a:r>
            <a:rPr lang="zh-CN" dirty="0"/>
            <a:t>教育分层</a:t>
          </a:r>
          <a:endParaRPr lang="zh-CN" altLang="en-US" dirty="0"/>
        </a:p>
      </dgm:t>
    </dgm:pt>
    <dgm:pt modelId="{F4FB1128-DA4A-4795-8177-4257EE1FB1F7}" type="parTrans" cxnId="{2F5EBE0A-5D12-4FF4-A022-0E921F726003}">
      <dgm:prSet/>
      <dgm:spPr/>
      <dgm:t>
        <a:bodyPr/>
        <a:lstStyle/>
        <a:p>
          <a:endParaRPr lang="zh-CN" altLang="en-US"/>
        </a:p>
      </dgm:t>
    </dgm:pt>
    <dgm:pt modelId="{F76669E0-F02C-40AD-BE8F-0C6678B1AEB4}" type="sibTrans" cxnId="{2F5EBE0A-5D12-4FF4-A022-0E921F726003}">
      <dgm:prSet/>
      <dgm:spPr/>
      <dgm:t>
        <a:bodyPr/>
        <a:lstStyle/>
        <a:p>
          <a:endParaRPr lang="zh-CN" altLang="en-US"/>
        </a:p>
      </dgm:t>
    </dgm:pt>
    <dgm:pt modelId="{C8AAD1AD-F825-4367-9D3B-845A82D5D2A0}">
      <dgm:prSet phldrT="[文本]"/>
      <dgm:spPr/>
      <dgm:t>
        <a:bodyPr/>
        <a:lstStyle/>
        <a:p>
          <a:r>
            <a:rPr lang="zh-CN" dirty="0"/>
            <a:t>强调家庭教育</a:t>
          </a:r>
          <a:endParaRPr lang="zh-CN" altLang="en-US" dirty="0"/>
        </a:p>
      </dgm:t>
    </dgm:pt>
    <dgm:pt modelId="{E69B6065-C317-4079-96B9-C82B4C155F19}" type="parTrans" cxnId="{7CF657F1-6C91-4C17-A62D-552FF536B62B}">
      <dgm:prSet/>
      <dgm:spPr/>
      <dgm:t>
        <a:bodyPr/>
        <a:lstStyle/>
        <a:p>
          <a:endParaRPr lang="zh-CN" altLang="en-US"/>
        </a:p>
      </dgm:t>
    </dgm:pt>
    <dgm:pt modelId="{B0C660F8-D33F-4270-A032-84AB828203BB}" type="sibTrans" cxnId="{7CF657F1-6C91-4C17-A62D-552FF536B62B}">
      <dgm:prSet/>
      <dgm:spPr/>
      <dgm:t>
        <a:bodyPr/>
        <a:lstStyle/>
        <a:p>
          <a:endParaRPr lang="zh-CN" altLang="en-US"/>
        </a:p>
      </dgm:t>
    </dgm:pt>
    <dgm:pt modelId="{299F3889-3486-4995-B353-3BE65F6DB681}">
      <dgm:prSet phldrT="[文本]"/>
      <dgm:spPr/>
      <dgm:t>
        <a:bodyPr/>
        <a:lstStyle/>
        <a:p>
          <a:r>
            <a:rPr lang="zh-CN" dirty="0"/>
            <a:t>强调学术考试</a:t>
          </a:r>
          <a:endParaRPr lang="zh-CN" altLang="en-US" dirty="0"/>
        </a:p>
      </dgm:t>
    </dgm:pt>
    <dgm:pt modelId="{BFE703BF-DD85-46AA-A20B-237F2CFD9431}" type="parTrans" cxnId="{9F4452EE-22E9-4B52-B8C2-7FC8F6427220}">
      <dgm:prSet/>
      <dgm:spPr/>
      <dgm:t>
        <a:bodyPr/>
        <a:lstStyle/>
        <a:p>
          <a:endParaRPr lang="zh-CN" altLang="en-US"/>
        </a:p>
      </dgm:t>
    </dgm:pt>
    <dgm:pt modelId="{7B37C283-D15C-4ECB-A6BC-C3B74224803C}" type="sibTrans" cxnId="{9F4452EE-22E9-4B52-B8C2-7FC8F6427220}">
      <dgm:prSet/>
      <dgm:spPr/>
      <dgm:t>
        <a:bodyPr/>
        <a:lstStyle/>
        <a:p>
          <a:endParaRPr lang="zh-CN" altLang="en-US"/>
        </a:p>
      </dgm:t>
    </dgm:pt>
    <dgm:pt modelId="{A1A931D9-0998-4029-879F-B09120A4B511}" type="pres">
      <dgm:prSet presAssocID="{A997B722-296C-4097-9197-98659DE79B75}" presName="linear" presStyleCnt="0">
        <dgm:presLayoutVars>
          <dgm:dir/>
          <dgm:animLvl val="lvl"/>
          <dgm:resizeHandles val="exact"/>
        </dgm:presLayoutVars>
      </dgm:prSet>
      <dgm:spPr/>
    </dgm:pt>
    <dgm:pt modelId="{F470B87D-697D-472E-B526-00E0CF10D773}" type="pres">
      <dgm:prSet presAssocID="{0A563D33-88CA-4363-8A8A-DAAE06FB9462}" presName="parentLin" presStyleCnt="0"/>
      <dgm:spPr/>
    </dgm:pt>
    <dgm:pt modelId="{D301EE13-1174-4C09-9B90-9901A0601EA8}" type="pres">
      <dgm:prSet presAssocID="{0A563D33-88CA-4363-8A8A-DAAE06FB9462}" presName="parentLeftMargin" presStyleLbl="node1" presStyleIdx="0" presStyleCnt="5"/>
      <dgm:spPr/>
    </dgm:pt>
    <dgm:pt modelId="{7C50CE46-D3B1-4B31-9284-4885D059F7E7}" type="pres">
      <dgm:prSet presAssocID="{0A563D33-88CA-4363-8A8A-DAAE06FB946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E21997C-1B71-4534-99CB-42ED91200601}" type="pres">
      <dgm:prSet presAssocID="{0A563D33-88CA-4363-8A8A-DAAE06FB9462}" presName="negativeSpace" presStyleCnt="0"/>
      <dgm:spPr/>
    </dgm:pt>
    <dgm:pt modelId="{748FA09C-08FC-4976-8CFD-681782E99520}" type="pres">
      <dgm:prSet presAssocID="{0A563D33-88CA-4363-8A8A-DAAE06FB9462}" presName="childText" presStyleLbl="conFgAcc1" presStyleIdx="0" presStyleCnt="5">
        <dgm:presLayoutVars>
          <dgm:bulletEnabled val="1"/>
        </dgm:presLayoutVars>
      </dgm:prSet>
      <dgm:spPr/>
    </dgm:pt>
    <dgm:pt modelId="{91E5E1C9-9D0E-4303-88C6-50439088D567}" type="pres">
      <dgm:prSet presAssocID="{0C339422-C957-4F52-A5B4-4D2128B6A9B4}" presName="spaceBetweenRectangles" presStyleCnt="0"/>
      <dgm:spPr/>
    </dgm:pt>
    <dgm:pt modelId="{490AAB86-9001-4957-A35C-7AB1533C0570}" type="pres">
      <dgm:prSet presAssocID="{B47D5721-C317-45BB-A3DC-1FF4C7FD3E39}" presName="parentLin" presStyleCnt="0"/>
      <dgm:spPr/>
    </dgm:pt>
    <dgm:pt modelId="{F1AD98E3-D5E0-41A3-B84C-27AA9DBEE57E}" type="pres">
      <dgm:prSet presAssocID="{B47D5721-C317-45BB-A3DC-1FF4C7FD3E39}" presName="parentLeftMargin" presStyleLbl="node1" presStyleIdx="0" presStyleCnt="5"/>
      <dgm:spPr/>
    </dgm:pt>
    <dgm:pt modelId="{59B494CF-4AE5-4F92-9AFE-7F4C8A342498}" type="pres">
      <dgm:prSet presAssocID="{B47D5721-C317-45BB-A3DC-1FF4C7FD3E3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91AF848-011C-43AC-8B60-371FF4D513DF}" type="pres">
      <dgm:prSet presAssocID="{B47D5721-C317-45BB-A3DC-1FF4C7FD3E39}" presName="negativeSpace" presStyleCnt="0"/>
      <dgm:spPr/>
    </dgm:pt>
    <dgm:pt modelId="{153782C7-F130-45F3-8CB8-D2CED0D3B2CB}" type="pres">
      <dgm:prSet presAssocID="{B47D5721-C317-45BB-A3DC-1FF4C7FD3E39}" presName="childText" presStyleLbl="conFgAcc1" presStyleIdx="1" presStyleCnt="5">
        <dgm:presLayoutVars>
          <dgm:bulletEnabled val="1"/>
        </dgm:presLayoutVars>
      </dgm:prSet>
      <dgm:spPr/>
    </dgm:pt>
    <dgm:pt modelId="{4BFCFF7B-0FFA-4DB2-A5FC-EC79F34044FF}" type="pres">
      <dgm:prSet presAssocID="{625DB882-4A34-48E7-BAB7-59491FC6A888}" presName="spaceBetweenRectangles" presStyleCnt="0"/>
      <dgm:spPr/>
    </dgm:pt>
    <dgm:pt modelId="{9B1EF295-95A0-40E7-87C0-70488793CDFD}" type="pres">
      <dgm:prSet presAssocID="{35BE15AC-74D4-4D80-9C27-72664D97679C}" presName="parentLin" presStyleCnt="0"/>
      <dgm:spPr/>
    </dgm:pt>
    <dgm:pt modelId="{65927B84-5A85-4E18-B96E-EE923829EA0D}" type="pres">
      <dgm:prSet presAssocID="{35BE15AC-74D4-4D80-9C27-72664D97679C}" presName="parentLeftMargin" presStyleLbl="node1" presStyleIdx="1" presStyleCnt="5"/>
      <dgm:spPr/>
    </dgm:pt>
    <dgm:pt modelId="{5B2B61E2-5E0A-424F-89A1-69754F3D3194}" type="pres">
      <dgm:prSet presAssocID="{35BE15AC-74D4-4D80-9C27-72664D97679C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DB829374-B71D-4010-9D69-EA5D2D206CBD}" type="pres">
      <dgm:prSet presAssocID="{35BE15AC-74D4-4D80-9C27-72664D97679C}" presName="negativeSpace" presStyleCnt="0"/>
      <dgm:spPr/>
    </dgm:pt>
    <dgm:pt modelId="{DC897C42-F3DB-461A-BE04-A0BF1E66CBE1}" type="pres">
      <dgm:prSet presAssocID="{35BE15AC-74D4-4D80-9C27-72664D97679C}" presName="childText" presStyleLbl="conFgAcc1" presStyleIdx="2" presStyleCnt="5">
        <dgm:presLayoutVars>
          <dgm:bulletEnabled val="1"/>
        </dgm:presLayoutVars>
      </dgm:prSet>
      <dgm:spPr/>
    </dgm:pt>
    <dgm:pt modelId="{B00B357C-05E1-4529-8979-5E8255061BE5}" type="pres">
      <dgm:prSet presAssocID="{F76669E0-F02C-40AD-BE8F-0C6678B1AEB4}" presName="spaceBetweenRectangles" presStyleCnt="0"/>
      <dgm:spPr/>
    </dgm:pt>
    <dgm:pt modelId="{09314649-9E0A-4BA4-9A99-4CB2916EEB3E}" type="pres">
      <dgm:prSet presAssocID="{299F3889-3486-4995-B353-3BE65F6DB681}" presName="parentLin" presStyleCnt="0"/>
      <dgm:spPr/>
    </dgm:pt>
    <dgm:pt modelId="{8080BF5D-D257-4EF5-94F0-04039AD5453E}" type="pres">
      <dgm:prSet presAssocID="{299F3889-3486-4995-B353-3BE65F6DB681}" presName="parentLeftMargin" presStyleLbl="node1" presStyleIdx="2" presStyleCnt="5"/>
      <dgm:spPr/>
    </dgm:pt>
    <dgm:pt modelId="{B86D66E8-7E66-450C-AE43-FB20ED5F7956}" type="pres">
      <dgm:prSet presAssocID="{299F3889-3486-4995-B353-3BE65F6DB68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0084E1CC-C5A3-49A8-933D-F544A42846B0}" type="pres">
      <dgm:prSet presAssocID="{299F3889-3486-4995-B353-3BE65F6DB681}" presName="negativeSpace" presStyleCnt="0"/>
      <dgm:spPr/>
    </dgm:pt>
    <dgm:pt modelId="{244467D6-44D8-499E-8C0B-6D119CF68EB2}" type="pres">
      <dgm:prSet presAssocID="{299F3889-3486-4995-B353-3BE65F6DB681}" presName="childText" presStyleLbl="conFgAcc1" presStyleIdx="3" presStyleCnt="5">
        <dgm:presLayoutVars>
          <dgm:bulletEnabled val="1"/>
        </dgm:presLayoutVars>
      </dgm:prSet>
      <dgm:spPr/>
    </dgm:pt>
    <dgm:pt modelId="{2328753F-519F-49EB-9E5F-D49395CE8A57}" type="pres">
      <dgm:prSet presAssocID="{7B37C283-D15C-4ECB-A6BC-C3B74224803C}" presName="spaceBetweenRectangles" presStyleCnt="0"/>
      <dgm:spPr/>
    </dgm:pt>
    <dgm:pt modelId="{7DBB15F0-8CFA-4F0F-B0FB-A583DC159486}" type="pres">
      <dgm:prSet presAssocID="{C8AAD1AD-F825-4367-9D3B-845A82D5D2A0}" presName="parentLin" presStyleCnt="0"/>
      <dgm:spPr/>
    </dgm:pt>
    <dgm:pt modelId="{A8A88B6F-92A5-4045-B668-D479F67A7C1F}" type="pres">
      <dgm:prSet presAssocID="{C8AAD1AD-F825-4367-9D3B-845A82D5D2A0}" presName="parentLeftMargin" presStyleLbl="node1" presStyleIdx="3" presStyleCnt="5"/>
      <dgm:spPr/>
    </dgm:pt>
    <dgm:pt modelId="{3AE528B8-9A2B-44A4-AF3A-DE30177D6067}" type="pres">
      <dgm:prSet presAssocID="{C8AAD1AD-F825-4367-9D3B-845A82D5D2A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24F065DA-DF2A-4EAA-8F65-3C7DF424F5F0}" type="pres">
      <dgm:prSet presAssocID="{C8AAD1AD-F825-4367-9D3B-845A82D5D2A0}" presName="negativeSpace" presStyleCnt="0"/>
      <dgm:spPr/>
    </dgm:pt>
    <dgm:pt modelId="{87FCB201-06FB-44FD-AEFF-5C018F0E37BB}" type="pres">
      <dgm:prSet presAssocID="{C8AAD1AD-F825-4367-9D3B-845A82D5D2A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BAF84107-3E0F-4C7E-8B19-77A4799B2ED2}" type="presOf" srcId="{C8AAD1AD-F825-4367-9D3B-845A82D5D2A0}" destId="{3AE528B8-9A2B-44A4-AF3A-DE30177D6067}" srcOrd="1" destOrd="0" presId="urn:microsoft.com/office/officeart/2005/8/layout/list1"/>
    <dgm:cxn modelId="{2F5EBE0A-5D12-4FF4-A022-0E921F726003}" srcId="{A997B722-296C-4097-9197-98659DE79B75}" destId="{35BE15AC-74D4-4D80-9C27-72664D97679C}" srcOrd="2" destOrd="0" parTransId="{F4FB1128-DA4A-4795-8177-4257EE1FB1F7}" sibTransId="{F76669E0-F02C-40AD-BE8F-0C6678B1AEB4}"/>
    <dgm:cxn modelId="{4246EA0F-049C-4A71-9FA7-CE06452DCC97}" srcId="{A997B722-296C-4097-9197-98659DE79B75}" destId="{B47D5721-C317-45BB-A3DC-1FF4C7FD3E39}" srcOrd="1" destOrd="0" parTransId="{D8A9D8F3-4C63-4F1E-AC16-FA58B4626AC3}" sibTransId="{625DB882-4A34-48E7-BAB7-59491FC6A888}"/>
    <dgm:cxn modelId="{A117A332-D2FC-4ADA-93FF-2BFF4982EFB2}" type="presOf" srcId="{299F3889-3486-4995-B353-3BE65F6DB681}" destId="{8080BF5D-D257-4EF5-94F0-04039AD5453E}" srcOrd="0" destOrd="0" presId="urn:microsoft.com/office/officeart/2005/8/layout/list1"/>
    <dgm:cxn modelId="{D3AD1834-FCA5-4E25-B46B-72CB6E5E420E}" type="presOf" srcId="{0A563D33-88CA-4363-8A8A-DAAE06FB9462}" destId="{D301EE13-1174-4C09-9B90-9901A0601EA8}" srcOrd="0" destOrd="0" presId="urn:microsoft.com/office/officeart/2005/8/layout/list1"/>
    <dgm:cxn modelId="{815AF85E-2C54-44F2-8600-4CBFA3F67075}" type="presOf" srcId="{B47D5721-C317-45BB-A3DC-1FF4C7FD3E39}" destId="{59B494CF-4AE5-4F92-9AFE-7F4C8A342498}" srcOrd="1" destOrd="0" presId="urn:microsoft.com/office/officeart/2005/8/layout/list1"/>
    <dgm:cxn modelId="{17D7F46C-87CF-4594-B8D7-BF767801FE7F}" type="presOf" srcId="{B47D5721-C317-45BB-A3DC-1FF4C7FD3E39}" destId="{F1AD98E3-D5E0-41A3-B84C-27AA9DBEE57E}" srcOrd="0" destOrd="0" presId="urn:microsoft.com/office/officeart/2005/8/layout/list1"/>
    <dgm:cxn modelId="{90A80273-DA79-4141-8CAD-9A35644C8229}" type="presOf" srcId="{A997B722-296C-4097-9197-98659DE79B75}" destId="{A1A931D9-0998-4029-879F-B09120A4B511}" srcOrd="0" destOrd="0" presId="urn:microsoft.com/office/officeart/2005/8/layout/list1"/>
    <dgm:cxn modelId="{9C7ED876-D97F-4D5F-9481-2DB65DDBB67C}" type="presOf" srcId="{35BE15AC-74D4-4D80-9C27-72664D97679C}" destId="{65927B84-5A85-4E18-B96E-EE923829EA0D}" srcOrd="0" destOrd="0" presId="urn:microsoft.com/office/officeart/2005/8/layout/list1"/>
    <dgm:cxn modelId="{F10CEE7D-36E5-44D0-99C1-66AE42DBEDBA}" type="presOf" srcId="{35BE15AC-74D4-4D80-9C27-72664D97679C}" destId="{5B2B61E2-5E0A-424F-89A1-69754F3D3194}" srcOrd="1" destOrd="0" presId="urn:microsoft.com/office/officeart/2005/8/layout/list1"/>
    <dgm:cxn modelId="{03CDC599-0C3A-4F60-8168-C84A4C4D4DA6}" type="presOf" srcId="{0A563D33-88CA-4363-8A8A-DAAE06FB9462}" destId="{7C50CE46-D3B1-4B31-9284-4885D059F7E7}" srcOrd="1" destOrd="0" presId="urn:microsoft.com/office/officeart/2005/8/layout/list1"/>
    <dgm:cxn modelId="{39DD05B9-C3C4-491B-922D-4517F024F399}" type="presOf" srcId="{299F3889-3486-4995-B353-3BE65F6DB681}" destId="{B86D66E8-7E66-450C-AE43-FB20ED5F7956}" srcOrd="1" destOrd="0" presId="urn:microsoft.com/office/officeart/2005/8/layout/list1"/>
    <dgm:cxn modelId="{D6B51BDF-B349-4A04-A0BB-2BBFD527789C}" srcId="{A997B722-296C-4097-9197-98659DE79B75}" destId="{0A563D33-88CA-4363-8A8A-DAAE06FB9462}" srcOrd="0" destOrd="0" parTransId="{034D0D0B-E057-47F8-9C31-F11116A78E3F}" sibTransId="{0C339422-C957-4F52-A5B4-4D2128B6A9B4}"/>
    <dgm:cxn modelId="{9F4452EE-22E9-4B52-B8C2-7FC8F6427220}" srcId="{A997B722-296C-4097-9197-98659DE79B75}" destId="{299F3889-3486-4995-B353-3BE65F6DB681}" srcOrd="3" destOrd="0" parTransId="{BFE703BF-DD85-46AA-A20B-237F2CFD9431}" sibTransId="{7B37C283-D15C-4ECB-A6BC-C3B74224803C}"/>
    <dgm:cxn modelId="{25D1B3EE-B3E6-44BD-B50E-A772AAEF3BF4}" type="presOf" srcId="{C8AAD1AD-F825-4367-9D3B-845A82D5D2A0}" destId="{A8A88B6F-92A5-4045-B668-D479F67A7C1F}" srcOrd="0" destOrd="0" presId="urn:microsoft.com/office/officeart/2005/8/layout/list1"/>
    <dgm:cxn modelId="{7CF657F1-6C91-4C17-A62D-552FF536B62B}" srcId="{A997B722-296C-4097-9197-98659DE79B75}" destId="{C8AAD1AD-F825-4367-9D3B-845A82D5D2A0}" srcOrd="4" destOrd="0" parTransId="{E69B6065-C317-4079-96B9-C82B4C155F19}" sibTransId="{B0C660F8-D33F-4270-A032-84AB828203BB}"/>
    <dgm:cxn modelId="{92E3380F-B66A-4B22-8796-D7EC328D0DA2}" type="presParOf" srcId="{A1A931D9-0998-4029-879F-B09120A4B511}" destId="{F470B87D-697D-472E-B526-00E0CF10D773}" srcOrd="0" destOrd="0" presId="urn:microsoft.com/office/officeart/2005/8/layout/list1"/>
    <dgm:cxn modelId="{FCE135D1-DED6-4233-864E-F688CE17654F}" type="presParOf" srcId="{F470B87D-697D-472E-B526-00E0CF10D773}" destId="{D301EE13-1174-4C09-9B90-9901A0601EA8}" srcOrd="0" destOrd="0" presId="urn:microsoft.com/office/officeart/2005/8/layout/list1"/>
    <dgm:cxn modelId="{A9BDB963-0810-4AB8-AEC6-B687B214E3B0}" type="presParOf" srcId="{F470B87D-697D-472E-B526-00E0CF10D773}" destId="{7C50CE46-D3B1-4B31-9284-4885D059F7E7}" srcOrd="1" destOrd="0" presId="urn:microsoft.com/office/officeart/2005/8/layout/list1"/>
    <dgm:cxn modelId="{F86FEDFF-D922-44EA-88F1-F88856D20729}" type="presParOf" srcId="{A1A931D9-0998-4029-879F-B09120A4B511}" destId="{0E21997C-1B71-4534-99CB-42ED91200601}" srcOrd="1" destOrd="0" presId="urn:microsoft.com/office/officeart/2005/8/layout/list1"/>
    <dgm:cxn modelId="{22D5005E-1433-489A-858C-89E485E1E469}" type="presParOf" srcId="{A1A931D9-0998-4029-879F-B09120A4B511}" destId="{748FA09C-08FC-4976-8CFD-681782E99520}" srcOrd="2" destOrd="0" presId="urn:microsoft.com/office/officeart/2005/8/layout/list1"/>
    <dgm:cxn modelId="{FE07BA2C-3D59-4646-8333-38D73726B391}" type="presParOf" srcId="{A1A931D9-0998-4029-879F-B09120A4B511}" destId="{91E5E1C9-9D0E-4303-88C6-50439088D567}" srcOrd="3" destOrd="0" presId="urn:microsoft.com/office/officeart/2005/8/layout/list1"/>
    <dgm:cxn modelId="{7DFCD8DD-6739-4A53-B160-EB84A8F30054}" type="presParOf" srcId="{A1A931D9-0998-4029-879F-B09120A4B511}" destId="{490AAB86-9001-4957-A35C-7AB1533C0570}" srcOrd="4" destOrd="0" presId="urn:microsoft.com/office/officeart/2005/8/layout/list1"/>
    <dgm:cxn modelId="{0539E08A-2FCB-4FB5-9F74-F53E93AB3914}" type="presParOf" srcId="{490AAB86-9001-4957-A35C-7AB1533C0570}" destId="{F1AD98E3-D5E0-41A3-B84C-27AA9DBEE57E}" srcOrd="0" destOrd="0" presId="urn:microsoft.com/office/officeart/2005/8/layout/list1"/>
    <dgm:cxn modelId="{A6A63B99-6B36-4060-951F-857F00F96043}" type="presParOf" srcId="{490AAB86-9001-4957-A35C-7AB1533C0570}" destId="{59B494CF-4AE5-4F92-9AFE-7F4C8A342498}" srcOrd="1" destOrd="0" presId="urn:microsoft.com/office/officeart/2005/8/layout/list1"/>
    <dgm:cxn modelId="{12581E57-D54A-46B0-9030-011ECA66AEBD}" type="presParOf" srcId="{A1A931D9-0998-4029-879F-B09120A4B511}" destId="{F91AF848-011C-43AC-8B60-371FF4D513DF}" srcOrd="5" destOrd="0" presId="urn:microsoft.com/office/officeart/2005/8/layout/list1"/>
    <dgm:cxn modelId="{2A486973-3B42-4C20-B73E-1B247318876C}" type="presParOf" srcId="{A1A931D9-0998-4029-879F-B09120A4B511}" destId="{153782C7-F130-45F3-8CB8-D2CED0D3B2CB}" srcOrd="6" destOrd="0" presId="urn:microsoft.com/office/officeart/2005/8/layout/list1"/>
    <dgm:cxn modelId="{E2D2794D-5E2D-4EE2-B762-F166610E7913}" type="presParOf" srcId="{A1A931D9-0998-4029-879F-B09120A4B511}" destId="{4BFCFF7B-0FFA-4DB2-A5FC-EC79F34044FF}" srcOrd="7" destOrd="0" presId="urn:microsoft.com/office/officeart/2005/8/layout/list1"/>
    <dgm:cxn modelId="{6F6480FE-8AFB-4425-9E3A-BCE1919FC6B0}" type="presParOf" srcId="{A1A931D9-0998-4029-879F-B09120A4B511}" destId="{9B1EF295-95A0-40E7-87C0-70488793CDFD}" srcOrd="8" destOrd="0" presId="urn:microsoft.com/office/officeart/2005/8/layout/list1"/>
    <dgm:cxn modelId="{F92FEBD1-04BC-45AC-8764-D336A80A1830}" type="presParOf" srcId="{9B1EF295-95A0-40E7-87C0-70488793CDFD}" destId="{65927B84-5A85-4E18-B96E-EE923829EA0D}" srcOrd="0" destOrd="0" presId="urn:microsoft.com/office/officeart/2005/8/layout/list1"/>
    <dgm:cxn modelId="{494F2F20-EA58-4572-ADBF-0885D8B9B3E4}" type="presParOf" srcId="{9B1EF295-95A0-40E7-87C0-70488793CDFD}" destId="{5B2B61E2-5E0A-424F-89A1-69754F3D3194}" srcOrd="1" destOrd="0" presId="urn:microsoft.com/office/officeart/2005/8/layout/list1"/>
    <dgm:cxn modelId="{1322DBF2-8462-41A1-91D6-E41D2B2C6FF0}" type="presParOf" srcId="{A1A931D9-0998-4029-879F-B09120A4B511}" destId="{DB829374-B71D-4010-9D69-EA5D2D206CBD}" srcOrd="9" destOrd="0" presId="urn:microsoft.com/office/officeart/2005/8/layout/list1"/>
    <dgm:cxn modelId="{CF2ACB6F-D9FE-4F0C-861D-D1A91C1A7035}" type="presParOf" srcId="{A1A931D9-0998-4029-879F-B09120A4B511}" destId="{DC897C42-F3DB-461A-BE04-A0BF1E66CBE1}" srcOrd="10" destOrd="0" presId="urn:microsoft.com/office/officeart/2005/8/layout/list1"/>
    <dgm:cxn modelId="{D847CB7B-5DA9-47C3-9982-EF3F0FD598FF}" type="presParOf" srcId="{A1A931D9-0998-4029-879F-B09120A4B511}" destId="{B00B357C-05E1-4529-8979-5E8255061BE5}" srcOrd="11" destOrd="0" presId="urn:microsoft.com/office/officeart/2005/8/layout/list1"/>
    <dgm:cxn modelId="{3BA83EC9-289D-45A1-8F87-E4D8F84AD2E4}" type="presParOf" srcId="{A1A931D9-0998-4029-879F-B09120A4B511}" destId="{09314649-9E0A-4BA4-9A99-4CB2916EEB3E}" srcOrd="12" destOrd="0" presId="urn:microsoft.com/office/officeart/2005/8/layout/list1"/>
    <dgm:cxn modelId="{E7C776D0-6494-42E3-9988-CEA23B0698F7}" type="presParOf" srcId="{09314649-9E0A-4BA4-9A99-4CB2916EEB3E}" destId="{8080BF5D-D257-4EF5-94F0-04039AD5453E}" srcOrd="0" destOrd="0" presId="urn:microsoft.com/office/officeart/2005/8/layout/list1"/>
    <dgm:cxn modelId="{9E830EB6-380E-4EDB-B2A8-C43A0CAE2A0B}" type="presParOf" srcId="{09314649-9E0A-4BA4-9A99-4CB2916EEB3E}" destId="{B86D66E8-7E66-450C-AE43-FB20ED5F7956}" srcOrd="1" destOrd="0" presId="urn:microsoft.com/office/officeart/2005/8/layout/list1"/>
    <dgm:cxn modelId="{92E21802-4358-409F-8931-81795B0D8A15}" type="presParOf" srcId="{A1A931D9-0998-4029-879F-B09120A4B511}" destId="{0084E1CC-C5A3-49A8-933D-F544A42846B0}" srcOrd="13" destOrd="0" presId="urn:microsoft.com/office/officeart/2005/8/layout/list1"/>
    <dgm:cxn modelId="{8CA9AB7A-E780-4F0A-AD12-2274D2A67911}" type="presParOf" srcId="{A1A931D9-0998-4029-879F-B09120A4B511}" destId="{244467D6-44D8-499E-8C0B-6D119CF68EB2}" srcOrd="14" destOrd="0" presId="urn:microsoft.com/office/officeart/2005/8/layout/list1"/>
    <dgm:cxn modelId="{AED80CB4-082D-44D8-BB0B-CEA6BE8AF493}" type="presParOf" srcId="{A1A931D9-0998-4029-879F-B09120A4B511}" destId="{2328753F-519F-49EB-9E5F-D49395CE8A57}" srcOrd="15" destOrd="0" presId="urn:microsoft.com/office/officeart/2005/8/layout/list1"/>
    <dgm:cxn modelId="{F9669588-0FEB-4608-B19B-7375DB22ADC6}" type="presParOf" srcId="{A1A931D9-0998-4029-879F-B09120A4B511}" destId="{7DBB15F0-8CFA-4F0F-B0FB-A583DC159486}" srcOrd="16" destOrd="0" presId="urn:microsoft.com/office/officeart/2005/8/layout/list1"/>
    <dgm:cxn modelId="{17C9FB54-4B50-4F0D-A1FE-0E3B2B7763A9}" type="presParOf" srcId="{7DBB15F0-8CFA-4F0F-B0FB-A583DC159486}" destId="{A8A88B6F-92A5-4045-B668-D479F67A7C1F}" srcOrd="0" destOrd="0" presId="urn:microsoft.com/office/officeart/2005/8/layout/list1"/>
    <dgm:cxn modelId="{6C7637B7-4835-4E87-BCEE-EFA2EE181C80}" type="presParOf" srcId="{7DBB15F0-8CFA-4F0F-B0FB-A583DC159486}" destId="{3AE528B8-9A2B-44A4-AF3A-DE30177D6067}" srcOrd="1" destOrd="0" presId="urn:microsoft.com/office/officeart/2005/8/layout/list1"/>
    <dgm:cxn modelId="{B2C45244-CEDB-45CE-B546-5792DA8FF9C5}" type="presParOf" srcId="{A1A931D9-0998-4029-879F-B09120A4B511}" destId="{24F065DA-DF2A-4EAA-8F65-3C7DF424F5F0}" srcOrd="17" destOrd="0" presId="urn:microsoft.com/office/officeart/2005/8/layout/list1"/>
    <dgm:cxn modelId="{D87E6182-E605-4548-9DA8-06AD8B77E996}" type="presParOf" srcId="{A1A931D9-0998-4029-879F-B09120A4B511}" destId="{87FCB201-06FB-44FD-AEFF-5C018F0E37BB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EF2814C-219C-4FD4-8B79-E99D9F63816F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177CB28D-FC30-4D59-A730-24AEEB85FA0F}">
      <dgm:prSet phldrT="[文本]"/>
      <dgm:spPr/>
      <dgm:t>
        <a:bodyPr/>
        <a:lstStyle/>
        <a:p>
          <a:r>
            <a:rPr lang="zh-CN" dirty="0"/>
            <a:t>教育体系</a:t>
          </a:r>
          <a:endParaRPr lang="zh-CN" altLang="en-US" dirty="0"/>
        </a:p>
      </dgm:t>
    </dgm:pt>
    <dgm:pt modelId="{454AF179-710E-4A7A-AA79-EBAA432FCBF4}" type="parTrans" cxnId="{EF880D59-F4CA-4344-BFAE-75546A3860E7}">
      <dgm:prSet/>
      <dgm:spPr/>
      <dgm:t>
        <a:bodyPr/>
        <a:lstStyle/>
        <a:p>
          <a:endParaRPr lang="zh-CN" altLang="en-US"/>
        </a:p>
      </dgm:t>
    </dgm:pt>
    <dgm:pt modelId="{5DD4BEAC-D510-43B2-A780-28BF6B2CF309}" type="sibTrans" cxnId="{EF880D59-F4CA-4344-BFAE-75546A3860E7}">
      <dgm:prSet/>
      <dgm:spPr/>
      <dgm:t>
        <a:bodyPr/>
        <a:lstStyle/>
        <a:p>
          <a:endParaRPr lang="zh-CN" altLang="en-US"/>
        </a:p>
      </dgm:t>
    </dgm:pt>
    <dgm:pt modelId="{E75BB98E-FA1C-4155-B7AB-887F95ABD7D4}">
      <dgm:prSet phldrT="[文本]"/>
      <dgm:spPr/>
      <dgm:t>
        <a:bodyPr/>
        <a:lstStyle/>
        <a:p>
          <a:r>
            <a:rPr lang="zh-CN" dirty="0"/>
            <a:t>学科设置</a:t>
          </a:r>
          <a:endParaRPr lang="zh-CN" altLang="en-US" dirty="0"/>
        </a:p>
      </dgm:t>
    </dgm:pt>
    <dgm:pt modelId="{DADCFC00-BB48-4BDB-8E35-BE18F6F62BB4}" type="parTrans" cxnId="{BCFB87B2-41F1-43A6-933C-10DA5BFBAE6F}">
      <dgm:prSet/>
      <dgm:spPr/>
      <dgm:t>
        <a:bodyPr/>
        <a:lstStyle/>
        <a:p>
          <a:endParaRPr lang="zh-CN" altLang="en-US"/>
        </a:p>
      </dgm:t>
    </dgm:pt>
    <dgm:pt modelId="{BABF3A85-8446-47B5-B2FF-8992F3DFEE7F}" type="sibTrans" cxnId="{BCFB87B2-41F1-43A6-933C-10DA5BFBAE6F}">
      <dgm:prSet/>
      <dgm:spPr/>
      <dgm:t>
        <a:bodyPr/>
        <a:lstStyle/>
        <a:p>
          <a:endParaRPr lang="zh-CN" altLang="en-US"/>
        </a:p>
      </dgm:t>
    </dgm:pt>
    <dgm:pt modelId="{247F454B-987B-4960-81EF-868739C1507F}">
      <dgm:prSet phldrT="[文本]"/>
      <dgm:spPr/>
      <dgm:t>
        <a:bodyPr/>
        <a:lstStyle/>
        <a:p>
          <a:r>
            <a:rPr lang="zh-CN" dirty="0"/>
            <a:t>学制安排</a:t>
          </a:r>
          <a:endParaRPr lang="zh-CN" altLang="en-US" dirty="0"/>
        </a:p>
      </dgm:t>
    </dgm:pt>
    <dgm:pt modelId="{FA87645C-A8D4-4E68-A7BC-C81A5AA21C8D}" type="parTrans" cxnId="{E4CACD8C-3649-4CE7-8382-FBA7A02B8DC2}">
      <dgm:prSet/>
      <dgm:spPr/>
      <dgm:t>
        <a:bodyPr/>
        <a:lstStyle/>
        <a:p>
          <a:endParaRPr lang="zh-CN" altLang="en-US"/>
        </a:p>
      </dgm:t>
    </dgm:pt>
    <dgm:pt modelId="{8B93B8A3-EC4A-4320-90DE-6194D73185F1}" type="sibTrans" cxnId="{E4CACD8C-3649-4CE7-8382-FBA7A02B8DC2}">
      <dgm:prSet/>
      <dgm:spPr/>
      <dgm:t>
        <a:bodyPr/>
        <a:lstStyle/>
        <a:p>
          <a:endParaRPr lang="zh-CN" altLang="en-US"/>
        </a:p>
      </dgm:t>
    </dgm:pt>
    <dgm:pt modelId="{37F4D122-23F9-4B84-B31F-D9E963C145DC}">
      <dgm:prSet phldrT="[文本]"/>
      <dgm:spPr/>
      <dgm:t>
        <a:bodyPr/>
        <a:lstStyle/>
        <a:p>
          <a:r>
            <a:rPr lang="zh-CN" dirty="0"/>
            <a:t>教学方式</a:t>
          </a:r>
          <a:endParaRPr lang="zh-CN" altLang="en-US" dirty="0"/>
        </a:p>
      </dgm:t>
    </dgm:pt>
    <dgm:pt modelId="{D5EBA64C-D390-4699-B9EE-FBC3F5800940}" type="parTrans" cxnId="{525D7F27-9051-4806-B9A8-ABFEA4392F60}">
      <dgm:prSet/>
      <dgm:spPr/>
      <dgm:t>
        <a:bodyPr/>
        <a:lstStyle/>
        <a:p>
          <a:endParaRPr lang="zh-CN" altLang="en-US"/>
        </a:p>
      </dgm:t>
    </dgm:pt>
    <dgm:pt modelId="{0AF320DE-2A30-490D-BE1F-941498926BA3}" type="sibTrans" cxnId="{525D7F27-9051-4806-B9A8-ABFEA4392F60}">
      <dgm:prSet/>
      <dgm:spPr/>
      <dgm:t>
        <a:bodyPr/>
        <a:lstStyle/>
        <a:p>
          <a:endParaRPr lang="zh-CN" altLang="en-US"/>
        </a:p>
      </dgm:t>
    </dgm:pt>
    <dgm:pt modelId="{344A7B51-13C3-412A-8BFE-BEE8D16CAAE0}" type="pres">
      <dgm:prSet presAssocID="{2EF2814C-219C-4FD4-8B79-E99D9F63816F}" presName="linear" presStyleCnt="0">
        <dgm:presLayoutVars>
          <dgm:dir/>
          <dgm:animLvl val="lvl"/>
          <dgm:resizeHandles val="exact"/>
        </dgm:presLayoutVars>
      </dgm:prSet>
      <dgm:spPr/>
    </dgm:pt>
    <dgm:pt modelId="{B2DAC150-AE06-4781-A1F2-180290716B85}" type="pres">
      <dgm:prSet presAssocID="{177CB28D-FC30-4D59-A730-24AEEB85FA0F}" presName="parentLin" presStyleCnt="0"/>
      <dgm:spPr/>
    </dgm:pt>
    <dgm:pt modelId="{F20C1FC8-0828-4AC3-A40A-E636E2033F53}" type="pres">
      <dgm:prSet presAssocID="{177CB28D-FC30-4D59-A730-24AEEB85FA0F}" presName="parentLeftMargin" presStyleLbl="node1" presStyleIdx="0" presStyleCnt="4"/>
      <dgm:spPr/>
    </dgm:pt>
    <dgm:pt modelId="{E8656901-D474-4CC0-BB65-ECAE57249455}" type="pres">
      <dgm:prSet presAssocID="{177CB28D-FC30-4D59-A730-24AEEB85FA0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D8F76B9-099F-4F5D-9124-3BDDF8EA3313}" type="pres">
      <dgm:prSet presAssocID="{177CB28D-FC30-4D59-A730-24AEEB85FA0F}" presName="negativeSpace" presStyleCnt="0"/>
      <dgm:spPr/>
    </dgm:pt>
    <dgm:pt modelId="{FEF93733-401B-42BF-90ED-235EB2691BAF}" type="pres">
      <dgm:prSet presAssocID="{177CB28D-FC30-4D59-A730-24AEEB85FA0F}" presName="childText" presStyleLbl="conFgAcc1" presStyleIdx="0" presStyleCnt="4">
        <dgm:presLayoutVars>
          <dgm:bulletEnabled val="1"/>
        </dgm:presLayoutVars>
      </dgm:prSet>
      <dgm:spPr/>
    </dgm:pt>
    <dgm:pt modelId="{0BD4591D-5A4C-49B5-B4E7-C6389CC098F4}" type="pres">
      <dgm:prSet presAssocID="{5DD4BEAC-D510-43B2-A780-28BF6B2CF309}" presName="spaceBetweenRectangles" presStyleCnt="0"/>
      <dgm:spPr/>
    </dgm:pt>
    <dgm:pt modelId="{85B6E13A-DB9E-498D-A3C9-EBAEE6D466CD}" type="pres">
      <dgm:prSet presAssocID="{E75BB98E-FA1C-4155-B7AB-887F95ABD7D4}" presName="parentLin" presStyleCnt="0"/>
      <dgm:spPr/>
    </dgm:pt>
    <dgm:pt modelId="{6A7DBC5F-D202-4A6C-979E-1D38AEC16EF4}" type="pres">
      <dgm:prSet presAssocID="{E75BB98E-FA1C-4155-B7AB-887F95ABD7D4}" presName="parentLeftMargin" presStyleLbl="node1" presStyleIdx="0" presStyleCnt="4"/>
      <dgm:spPr/>
    </dgm:pt>
    <dgm:pt modelId="{D09B18A1-1951-4A62-85C6-88D1606776A3}" type="pres">
      <dgm:prSet presAssocID="{E75BB98E-FA1C-4155-B7AB-887F95ABD7D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978918D-EA96-42D1-BE51-32B98D3DA311}" type="pres">
      <dgm:prSet presAssocID="{E75BB98E-FA1C-4155-B7AB-887F95ABD7D4}" presName="negativeSpace" presStyleCnt="0"/>
      <dgm:spPr/>
    </dgm:pt>
    <dgm:pt modelId="{92F830A1-74DE-4041-A66B-79D5E8B43E0F}" type="pres">
      <dgm:prSet presAssocID="{E75BB98E-FA1C-4155-B7AB-887F95ABD7D4}" presName="childText" presStyleLbl="conFgAcc1" presStyleIdx="1" presStyleCnt="4">
        <dgm:presLayoutVars>
          <dgm:bulletEnabled val="1"/>
        </dgm:presLayoutVars>
      </dgm:prSet>
      <dgm:spPr/>
    </dgm:pt>
    <dgm:pt modelId="{477DA6D8-EDC4-4A77-B492-3F446BAF0BA0}" type="pres">
      <dgm:prSet presAssocID="{BABF3A85-8446-47B5-B2FF-8992F3DFEE7F}" presName="spaceBetweenRectangles" presStyleCnt="0"/>
      <dgm:spPr/>
    </dgm:pt>
    <dgm:pt modelId="{B32EA8A5-4801-4808-A5C8-3285A0209E33}" type="pres">
      <dgm:prSet presAssocID="{247F454B-987B-4960-81EF-868739C1507F}" presName="parentLin" presStyleCnt="0"/>
      <dgm:spPr/>
    </dgm:pt>
    <dgm:pt modelId="{F8ED013D-3C13-4BED-88BE-473A3252A1E0}" type="pres">
      <dgm:prSet presAssocID="{247F454B-987B-4960-81EF-868739C1507F}" presName="parentLeftMargin" presStyleLbl="node1" presStyleIdx="1" presStyleCnt="4"/>
      <dgm:spPr/>
    </dgm:pt>
    <dgm:pt modelId="{C362AAE4-D6A4-4B0A-ABE1-D08028ABA397}" type="pres">
      <dgm:prSet presAssocID="{247F454B-987B-4960-81EF-868739C1507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8F13968-36BB-4035-86B9-E940E833E3CB}" type="pres">
      <dgm:prSet presAssocID="{247F454B-987B-4960-81EF-868739C1507F}" presName="negativeSpace" presStyleCnt="0"/>
      <dgm:spPr/>
    </dgm:pt>
    <dgm:pt modelId="{F5B9F41C-7682-447F-B5EF-5CD3D985F38B}" type="pres">
      <dgm:prSet presAssocID="{247F454B-987B-4960-81EF-868739C1507F}" presName="childText" presStyleLbl="conFgAcc1" presStyleIdx="2" presStyleCnt="4">
        <dgm:presLayoutVars>
          <dgm:bulletEnabled val="1"/>
        </dgm:presLayoutVars>
      </dgm:prSet>
      <dgm:spPr/>
    </dgm:pt>
    <dgm:pt modelId="{D2D84563-93A2-4F9C-8276-1B52681F0EAC}" type="pres">
      <dgm:prSet presAssocID="{8B93B8A3-EC4A-4320-90DE-6194D73185F1}" presName="spaceBetweenRectangles" presStyleCnt="0"/>
      <dgm:spPr/>
    </dgm:pt>
    <dgm:pt modelId="{FF374E2D-0447-4507-9B1E-9B9F682FC6C5}" type="pres">
      <dgm:prSet presAssocID="{37F4D122-23F9-4B84-B31F-D9E963C145DC}" presName="parentLin" presStyleCnt="0"/>
      <dgm:spPr/>
    </dgm:pt>
    <dgm:pt modelId="{DA443CF2-AD8E-4396-B830-EB3D7F614A68}" type="pres">
      <dgm:prSet presAssocID="{37F4D122-23F9-4B84-B31F-D9E963C145DC}" presName="parentLeftMargin" presStyleLbl="node1" presStyleIdx="2" presStyleCnt="4"/>
      <dgm:spPr/>
    </dgm:pt>
    <dgm:pt modelId="{B5948AFF-ED79-4E02-AC74-8F070AD08AE1}" type="pres">
      <dgm:prSet presAssocID="{37F4D122-23F9-4B84-B31F-D9E963C145D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852F8FF-EDCA-41C4-A40F-3051ED7B4C98}" type="pres">
      <dgm:prSet presAssocID="{37F4D122-23F9-4B84-B31F-D9E963C145DC}" presName="negativeSpace" presStyleCnt="0"/>
      <dgm:spPr/>
    </dgm:pt>
    <dgm:pt modelId="{49EE8E60-DDCE-45C4-B596-B2406F080A49}" type="pres">
      <dgm:prSet presAssocID="{37F4D122-23F9-4B84-B31F-D9E963C145D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2396121B-16EE-4524-A24D-C996639BAB13}" type="presOf" srcId="{37F4D122-23F9-4B84-B31F-D9E963C145DC}" destId="{DA443CF2-AD8E-4396-B830-EB3D7F614A68}" srcOrd="0" destOrd="0" presId="urn:microsoft.com/office/officeart/2005/8/layout/list1"/>
    <dgm:cxn modelId="{525D7F27-9051-4806-B9A8-ABFEA4392F60}" srcId="{2EF2814C-219C-4FD4-8B79-E99D9F63816F}" destId="{37F4D122-23F9-4B84-B31F-D9E963C145DC}" srcOrd="3" destOrd="0" parTransId="{D5EBA64C-D390-4699-B9EE-FBC3F5800940}" sibTransId="{0AF320DE-2A30-490D-BE1F-941498926BA3}"/>
    <dgm:cxn modelId="{F837DF71-6C48-4F94-B772-09D6FF61CCD2}" type="presOf" srcId="{247F454B-987B-4960-81EF-868739C1507F}" destId="{F8ED013D-3C13-4BED-88BE-473A3252A1E0}" srcOrd="0" destOrd="0" presId="urn:microsoft.com/office/officeart/2005/8/layout/list1"/>
    <dgm:cxn modelId="{EF880D59-F4CA-4344-BFAE-75546A3860E7}" srcId="{2EF2814C-219C-4FD4-8B79-E99D9F63816F}" destId="{177CB28D-FC30-4D59-A730-24AEEB85FA0F}" srcOrd="0" destOrd="0" parTransId="{454AF179-710E-4A7A-AA79-EBAA432FCBF4}" sibTransId="{5DD4BEAC-D510-43B2-A780-28BF6B2CF309}"/>
    <dgm:cxn modelId="{E4CACD8C-3649-4CE7-8382-FBA7A02B8DC2}" srcId="{2EF2814C-219C-4FD4-8B79-E99D9F63816F}" destId="{247F454B-987B-4960-81EF-868739C1507F}" srcOrd="2" destOrd="0" parTransId="{FA87645C-A8D4-4E68-A7BC-C81A5AA21C8D}" sibTransId="{8B93B8A3-EC4A-4320-90DE-6194D73185F1}"/>
    <dgm:cxn modelId="{48EE6A99-97FD-415D-94F4-48514D772DFC}" type="presOf" srcId="{177CB28D-FC30-4D59-A730-24AEEB85FA0F}" destId="{E8656901-D474-4CC0-BB65-ECAE57249455}" srcOrd="1" destOrd="0" presId="urn:microsoft.com/office/officeart/2005/8/layout/list1"/>
    <dgm:cxn modelId="{5403C1A4-E78D-4768-9362-A22BC55B9B70}" type="presOf" srcId="{37F4D122-23F9-4B84-B31F-D9E963C145DC}" destId="{B5948AFF-ED79-4E02-AC74-8F070AD08AE1}" srcOrd="1" destOrd="0" presId="urn:microsoft.com/office/officeart/2005/8/layout/list1"/>
    <dgm:cxn modelId="{16DFBCAE-3D73-4B24-B254-6485BD7F05F7}" type="presOf" srcId="{E75BB98E-FA1C-4155-B7AB-887F95ABD7D4}" destId="{D09B18A1-1951-4A62-85C6-88D1606776A3}" srcOrd="1" destOrd="0" presId="urn:microsoft.com/office/officeart/2005/8/layout/list1"/>
    <dgm:cxn modelId="{BCFB87B2-41F1-43A6-933C-10DA5BFBAE6F}" srcId="{2EF2814C-219C-4FD4-8B79-E99D9F63816F}" destId="{E75BB98E-FA1C-4155-B7AB-887F95ABD7D4}" srcOrd="1" destOrd="0" parTransId="{DADCFC00-BB48-4BDB-8E35-BE18F6F62BB4}" sibTransId="{BABF3A85-8446-47B5-B2FF-8992F3DFEE7F}"/>
    <dgm:cxn modelId="{CF2C6ABC-E225-432B-959A-7E9419B10E09}" type="presOf" srcId="{177CB28D-FC30-4D59-A730-24AEEB85FA0F}" destId="{F20C1FC8-0828-4AC3-A40A-E636E2033F53}" srcOrd="0" destOrd="0" presId="urn:microsoft.com/office/officeart/2005/8/layout/list1"/>
    <dgm:cxn modelId="{A67487D0-CD2B-461F-8543-6F948BC3BD4B}" type="presOf" srcId="{247F454B-987B-4960-81EF-868739C1507F}" destId="{C362AAE4-D6A4-4B0A-ABE1-D08028ABA397}" srcOrd="1" destOrd="0" presId="urn:microsoft.com/office/officeart/2005/8/layout/list1"/>
    <dgm:cxn modelId="{48A682E5-6AF4-4852-9EDC-94D5E96A0FEA}" type="presOf" srcId="{2EF2814C-219C-4FD4-8B79-E99D9F63816F}" destId="{344A7B51-13C3-412A-8BFE-BEE8D16CAAE0}" srcOrd="0" destOrd="0" presId="urn:microsoft.com/office/officeart/2005/8/layout/list1"/>
    <dgm:cxn modelId="{3527B0F2-FE6C-4E01-AA62-D3110F1240E7}" type="presOf" srcId="{E75BB98E-FA1C-4155-B7AB-887F95ABD7D4}" destId="{6A7DBC5F-D202-4A6C-979E-1D38AEC16EF4}" srcOrd="0" destOrd="0" presId="urn:microsoft.com/office/officeart/2005/8/layout/list1"/>
    <dgm:cxn modelId="{FF172E4B-F970-49AB-A413-08D16E751E43}" type="presParOf" srcId="{344A7B51-13C3-412A-8BFE-BEE8D16CAAE0}" destId="{B2DAC150-AE06-4781-A1F2-180290716B85}" srcOrd="0" destOrd="0" presId="urn:microsoft.com/office/officeart/2005/8/layout/list1"/>
    <dgm:cxn modelId="{34496205-11FA-4EF9-AC81-3EF5D9F77032}" type="presParOf" srcId="{B2DAC150-AE06-4781-A1F2-180290716B85}" destId="{F20C1FC8-0828-4AC3-A40A-E636E2033F53}" srcOrd="0" destOrd="0" presId="urn:microsoft.com/office/officeart/2005/8/layout/list1"/>
    <dgm:cxn modelId="{35FDBCF0-E5E1-4912-A636-920D3BE9C717}" type="presParOf" srcId="{B2DAC150-AE06-4781-A1F2-180290716B85}" destId="{E8656901-D474-4CC0-BB65-ECAE57249455}" srcOrd="1" destOrd="0" presId="urn:microsoft.com/office/officeart/2005/8/layout/list1"/>
    <dgm:cxn modelId="{3B462216-350E-4089-9F0E-077E72E13AF3}" type="presParOf" srcId="{344A7B51-13C3-412A-8BFE-BEE8D16CAAE0}" destId="{8D8F76B9-099F-4F5D-9124-3BDDF8EA3313}" srcOrd="1" destOrd="0" presId="urn:microsoft.com/office/officeart/2005/8/layout/list1"/>
    <dgm:cxn modelId="{87795E9A-52DB-4A48-A20E-6CD6A8ACB772}" type="presParOf" srcId="{344A7B51-13C3-412A-8BFE-BEE8D16CAAE0}" destId="{FEF93733-401B-42BF-90ED-235EB2691BAF}" srcOrd="2" destOrd="0" presId="urn:microsoft.com/office/officeart/2005/8/layout/list1"/>
    <dgm:cxn modelId="{F2225DA1-A05D-497C-8B1A-464535D26311}" type="presParOf" srcId="{344A7B51-13C3-412A-8BFE-BEE8D16CAAE0}" destId="{0BD4591D-5A4C-49B5-B4E7-C6389CC098F4}" srcOrd="3" destOrd="0" presId="urn:microsoft.com/office/officeart/2005/8/layout/list1"/>
    <dgm:cxn modelId="{4D63ED9B-C756-4255-AF7D-93DAE1359C7A}" type="presParOf" srcId="{344A7B51-13C3-412A-8BFE-BEE8D16CAAE0}" destId="{85B6E13A-DB9E-498D-A3C9-EBAEE6D466CD}" srcOrd="4" destOrd="0" presId="urn:microsoft.com/office/officeart/2005/8/layout/list1"/>
    <dgm:cxn modelId="{E4C75F74-AB85-4EF6-AC12-169EBA5F6D7A}" type="presParOf" srcId="{85B6E13A-DB9E-498D-A3C9-EBAEE6D466CD}" destId="{6A7DBC5F-D202-4A6C-979E-1D38AEC16EF4}" srcOrd="0" destOrd="0" presId="urn:microsoft.com/office/officeart/2005/8/layout/list1"/>
    <dgm:cxn modelId="{C02F20FA-3284-47FF-9610-C8896AAE0071}" type="presParOf" srcId="{85B6E13A-DB9E-498D-A3C9-EBAEE6D466CD}" destId="{D09B18A1-1951-4A62-85C6-88D1606776A3}" srcOrd="1" destOrd="0" presId="urn:microsoft.com/office/officeart/2005/8/layout/list1"/>
    <dgm:cxn modelId="{9AD7AEB2-5BE7-4DC4-95E5-E3FF487DA389}" type="presParOf" srcId="{344A7B51-13C3-412A-8BFE-BEE8D16CAAE0}" destId="{7978918D-EA96-42D1-BE51-32B98D3DA311}" srcOrd="5" destOrd="0" presId="urn:microsoft.com/office/officeart/2005/8/layout/list1"/>
    <dgm:cxn modelId="{BB96D131-72B0-4276-BB8A-9426D8E20445}" type="presParOf" srcId="{344A7B51-13C3-412A-8BFE-BEE8D16CAAE0}" destId="{92F830A1-74DE-4041-A66B-79D5E8B43E0F}" srcOrd="6" destOrd="0" presId="urn:microsoft.com/office/officeart/2005/8/layout/list1"/>
    <dgm:cxn modelId="{8429E74E-B888-42D8-8292-25149B0C5819}" type="presParOf" srcId="{344A7B51-13C3-412A-8BFE-BEE8D16CAAE0}" destId="{477DA6D8-EDC4-4A77-B492-3F446BAF0BA0}" srcOrd="7" destOrd="0" presId="urn:microsoft.com/office/officeart/2005/8/layout/list1"/>
    <dgm:cxn modelId="{82A525CF-3A74-4682-B9DF-12B6528C6527}" type="presParOf" srcId="{344A7B51-13C3-412A-8BFE-BEE8D16CAAE0}" destId="{B32EA8A5-4801-4808-A5C8-3285A0209E33}" srcOrd="8" destOrd="0" presId="urn:microsoft.com/office/officeart/2005/8/layout/list1"/>
    <dgm:cxn modelId="{A79701BE-52B0-4522-8DF8-A7256D036851}" type="presParOf" srcId="{B32EA8A5-4801-4808-A5C8-3285A0209E33}" destId="{F8ED013D-3C13-4BED-88BE-473A3252A1E0}" srcOrd="0" destOrd="0" presId="urn:microsoft.com/office/officeart/2005/8/layout/list1"/>
    <dgm:cxn modelId="{FB196A3D-AF5F-4A71-A5DC-0E054B5F97F4}" type="presParOf" srcId="{B32EA8A5-4801-4808-A5C8-3285A0209E33}" destId="{C362AAE4-D6A4-4B0A-ABE1-D08028ABA397}" srcOrd="1" destOrd="0" presId="urn:microsoft.com/office/officeart/2005/8/layout/list1"/>
    <dgm:cxn modelId="{9C81071C-5C9F-4F76-8DD3-FDD5711DA633}" type="presParOf" srcId="{344A7B51-13C3-412A-8BFE-BEE8D16CAAE0}" destId="{18F13968-36BB-4035-86B9-E940E833E3CB}" srcOrd="9" destOrd="0" presId="urn:microsoft.com/office/officeart/2005/8/layout/list1"/>
    <dgm:cxn modelId="{1A40642B-1851-41F5-A6DC-A326361DD147}" type="presParOf" srcId="{344A7B51-13C3-412A-8BFE-BEE8D16CAAE0}" destId="{F5B9F41C-7682-447F-B5EF-5CD3D985F38B}" srcOrd="10" destOrd="0" presId="urn:microsoft.com/office/officeart/2005/8/layout/list1"/>
    <dgm:cxn modelId="{F1F5272A-1403-4975-AACC-16843EFFDCE6}" type="presParOf" srcId="{344A7B51-13C3-412A-8BFE-BEE8D16CAAE0}" destId="{D2D84563-93A2-4F9C-8276-1B52681F0EAC}" srcOrd="11" destOrd="0" presId="urn:microsoft.com/office/officeart/2005/8/layout/list1"/>
    <dgm:cxn modelId="{2AAC80E1-4197-426A-957E-969F3F1B78A1}" type="presParOf" srcId="{344A7B51-13C3-412A-8BFE-BEE8D16CAAE0}" destId="{FF374E2D-0447-4507-9B1E-9B9F682FC6C5}" srcOrd="12" destOrd="0" presId="urn:microsoft.com/office/officeart/2005/8/layout/list1"/>
    <dgm:cxn modelId="{7134CA86-7574-40DB-A296-CF9EDB7E8AF2}" type="presParOf" srcId="{FF374E2D-0447-4507-9B1E-9B9F682FC6C5}" destId="{DA443CF2-AD8E-4396-B830-EB3D7F614A68}" srcOrd="0" destOrd="0" presId="urn:microsoft.com/office/officeart/2005/8/layout/list1"/>
    <dgm:cxn modelId="{49D59E0A-3368-462F-9178-A60453CE4C92}" type="presParOf" srcId="{FF374E2D-0447-4507-9B1E-9B9F682FC6C5}" destId="{B5948AFF-ED79-4E02-AC74-8F070AD08AE1}" srcOrd="1" destOrd="0" presId="urn:microsoft.com/office/officeart/2005/8/layout/list1"/>
    <dgm:cxn modelId="{C49079E7-A7EE-4FD6-8B42-78BF3FDBD3E9}" type="presParOf" srcId="{344A7B51-13C3-412A-8BFE-BEE8D16CAAE0}" destId="{A852F8FF-EDCA-41C4-A40F-3051ED7B4C98}" srcOrd="13" destOrd="0" presId="urn:microsoft.com/office/officeart/2005/8/layout/list1"/>
    <dgm:cxn modelId="{9C26D170-B18B-4527-8CF4-6C7729697051}" type="presParOf" srcId="{344A7B51-13C3-412A-8BFE-BEE8D16CAAE0}" destId="{49EE8E60-DDCE-45C4-B596-B2406F080A4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FA09C-08FC-4976-8CFD-681782E99520}">
      <dsp:nvSpPr>
        <dsp:cNvPr id="0" name=""/>
        <dsp:cNvSpPr/>
      </dsp:nvSpPr>
      <dsp:spPr>
        <a:xfrm>
          <a:off x="0" y="295347"/>
          <a:ext cx="10288588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0CE46-D3B1-4B31-9284-4885D059F7E7}">
      <dsp:nvSpPr>
        <dsp:cNvPr id="0" name=""/>
        <dsp:cNvSpPr/>
      </dsp:nvSpPr>
      <dsp:spPr>
        <a:xfrm>
          <a:off x="514429" y="59187"/>
          <a:ext cx="7202011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219" tIns="0" rIns="27221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学前教育</a:t>
          </a:r>
        </a:p>
      </dsp:txBody>
      <dsp:txXfrm>
        <a:off x="537486" y="82244"/>
        <a:ext cx="7155897" cy="426206"/>
      </dsp:txXfrm>
    </dsp:sp>
    <dsp:sp modelId="{153782C7-F130-45F3-8CB8-D2CED0D3B2CB}">
      <dsp:nvSpPr>
        <dsp:cNvPr id="0" name=""/>
        <dsp:cNvSpPr/>
      </dsp:nvSpPr>
      <dsp:spPr>
        <a:xfrm>
          <a:off x="0" y="1021107"/>
          <a:ext cx="10288588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494CF-4AE5-4F92-9AFE-7F4C8A342498}">
      <dsp:nvSpPr>
        <dsp:cNvPr id="0" name=""/>
        <dsp:cNvSpPr/>
      </dsp:nvSpPr>
      <dsp:spPr>
        <a:xfrm>
          <a:off x="514429" y="784947"/>
          <a:ext cx="7202011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219" tIns="0" rIns="27221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义务教育</a:t>
          </a:r>
        </a:p>
      </dsp:txBody>
      <dsp:txXfrm>
        <a:off x="537486" y="808004"/>
        <a:ext cx="7155897" cy="426206"/>
      </dsp:txXfrm>
    </dsp:sp>
    <dsp:sp modelId="{DC897C42-F3DB-461A-BE04-A0BF1E66CBE1}">
      <dsp:nvSpPr>
        <dsp:cNvPr id="0" name=""/>
        <dsp:cNvSpPr/>
      </dsp:nvSpPr>
      <dsp:spPr>
        <a:xfrm>
          <a:off x="0" y="1746867"/>
          <a:ext cx="10288588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B61E2-5E0A-424F-89A1-69754F3D3194}">
      <dsp:nvSpPr>
        <dsp:cNvPr id="0" name=""/>
        <dsp:cNvSpPr/>
      </dsp:nvSpPr>
      <dsp:spPr>
        <a:xfrm>
          <a:off x="514429" y="1510707"/>
          <a:ext cx="7202011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219" tIns="0" rIns="27221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职业教育</a:t>
          </a:r>
        </a:p>
      </dsp:txBody>
      <dsp:txXfrm>
        <a:off x="537486" y="1533764"/>
        <a:ext cx="7155897" cy="426206"/>
      </dsp:txXfrm>
    </dsp:sp>
    <dsp:sp modelId="{244467D6-44D8-499E-8C0B-6D119CF68EB2}">
      <dsp:nvSpPr>
        <dsp:cNvPr id="0" name=""/>
        <dsp:cNvSpPr/>
      </dsp:nvSpPr>
      <dsp:spPr>
        <a:xfrm>
          <a:off x="0" y="2472627"/>
          <a:ext cx="10288588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D66E8-7E66-450C-AE43-FB20ED5F7956}">
      <dsp:nvSpPr>
        <dsp:cNvPr id="0" name=""/>
        <dsp:cNvSpPr/>
      </dsp:nvSpPr>
      <dsp:spPr>
        <a:xfrm>
          <a:off x="514429" y="2236467"/>
          <a:ext cx="7202011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219" tIns="0" rIns="27221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 dirty="0"/>
            <a:t>高等教育</a:t>
          </a:r>
          <a:endParaRPr lang="zh-CN" altLang="en-US" sz="1600" kern="1200" dirty="0"/>
        </a:p>
      </dsp:txBody>
      <dsp:txXfrm>
        <a:off x="537486" y="2259524"/>
        <a:ext cx="7155897" cy="426206"/>
      </dsp:txXfrm>
    </dsp:sp>
    <dsp:sp modelId="{87FCB201-06FB-44FD-AEFF-5C018F0E37BB}">
      <dsp:nvSpPr>
        <dsp:cNvPr id="0" name=""/>
        <dsp:cNvSpPr/>
      </dsp:nvSpPr>
      <dsp:spPr>
        <a:xfrm>
          <a:off x="0" y="3198387"/>
          <a:ext cx="10288588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528B8-9A2B-44A4-AF3A-DE30177D6067}">
      <dsp:nvSpPr>
        <dsp:cNvPr id="0" name=""/>
        <dsp:cNvSpPr/>
      </dsp:nvSpPr>
      <dsp:spPr>
        <a:xfrm>
          <a:off x="514429" y="2962227"/>
          <a:ext cx="7202011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219" tIns="0" rIns="27221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 dirty="0"/>
            <a:t>继续教育</a:t>
          </a:r>
          <a:endParaRPr lang="zh-CN" altLang="en-US" sz="1600" kern="1200" dirty="0"/>
        </a:p>
      </dsp:txBody>
      <dsp:txXfrm>
        <a:off x="537486" y="2985284"/>
        <a:ext cx="7155897" cy="4262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8FA09C-08FC-4976-8CFD-681782E99520}">
      <dsp:nvSpPr>
        <dsp:cNvPr id="0" name=""/>
        <dsp:cNvSpPr/>
      </dsp:nvSpPr>
      <dsp:spPr>
        <a:xfrm>
          <a:off x="0" y="295347"/>
          <a:ext cx="10288588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50CE46-D3B1-4B31-9284-4885D059F7E7}">
      <dsp:nvSpPr>
        <dsp:cNvPr id="0" name=""/>
        <dsp:cNvSpPr/>
      </dsp:nvSpPr>
      <dsp:spPr>
        <a:xfrm>
          <a:off x="514429" y="59187"/>
          <a:ext cx="7202011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219" tIns="0" rIns="27221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 dirty="0"/>
            <a:t>义务教育</a:t>
          </a:r>
          <a:endParaRPr lang="zh-CN" altLang="en-US" sz="1600" kern="1200" dirty="0"/>
        </a:p>
      </dsp:txBody>
      <dsp:txXfrm>
        <a:off x="537486" y="82244"/>
        <a:ext cx="7155897" cy="426206"/>
      </dsp:txXfrm>
    </dsp:sp>
    <dsp:sp modelId="{153782C7-F130-45F3-8CB8-D2CED0D3B2CB}">
      <dsp:nvSpPr>
        <dsp:cNvPr id="0" name=""/>
        <dsp:cNvSpPr/>
      </dsp:nvSpPr>
      <dsp:spPr>
        <a:xfrm>
          <a:off x="0" y="1021107"/>
          <a:ext cx="10288588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494CF-4AE5-4F92-9AFE-7F4C8A342498}">
      <dsp:nvSpPr>
        <dsp:cNvPr id="0" name=""/>
        <dsp:cNvSpPr/>
      </dsp:nvSpPr>
      <dsp:spPr>
        <a:xfrm>
          <a:off x="514429" y="784947"/>
          <a:ext cx="7202011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219" tIns="0" rIns="27221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 dirty="0"/>
            <a:t>常态化选拔</a:t>
          </a:r>
          <a:endParaRPr lang="zh-CN" altLang="en-US" sz="1600" kern="1200" dirty="0"/>
        </a:p>
      </dsp:txBody>
      <dsp:txXfrm>
        <a:off x="537486" y="808004"/>
        <a:ext cx="7155897" cy="426206"/>
      </dsp:txXfrm>
    </dsp:sp>
    <dsp:sp modelId="{DC897C42-F3DB-461A-BE04-A0BF1E66CBE1}">
      <dsp:nvSpPr>
        <dsp:cNvPr id="0" name=""/>
        <dsp:cNvSpPr/>
      </dsp:nvSpPr>
      <dsp:spPr>
        <a:xfrm>
          <a:off x="0" y="1746867"/>
          <a:ext cx="10288588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2B61E2-5E0A-424F-89A1-69754F3D3194}">
      <dsp:nvSpPr>
        <dsp:cNvPr id="0" name=""/>
        <dsp:cNvSpPr/>
      </dsp:nvSpPr>
      <dsp:spPr>
        <a:xfrm>
          <a:off x="514429" y="1510707"/>
          <a:ext cx="7202011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219" tIns="0" rIns="27221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 dirty="0"/>
            <a:t>教育分层</a:t>
          </a:r>
          <a:endParaRPr lang="zh-CN" altLang="en-US" sz="1600" kern="1200" dirty="0"/>
        </a:p>
      </dsp:txBody>
      <dsp:txXfrm>
        <a:off x="537486" y="1533764"/>
        <a:ext cx="7155897" cy="426206"/>
      </dsp:txXfrm>
    </dsp:sp>
    <dsp:sp modelId="{244467D6-44D8-499E-8C0B-6D119CF68EB2}">
      <dsp:nvSpPr>
        <dsp:cNvPr id="0" name=""/>
        <dsp:cNvSpPr/>
      </dsp:nvSpPr>
      <dsp:spPr>
        <a:xfrm>
          <a:off x="0" y="2472627"/>
          <a:ext cx="10288588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6D66E8-7E66-450C-AE43-FB20ED5F7956}">
      <dsp:nvSpPr>
        <dsp:cNvPr id="0" name=""/>
        <dsp:cNvSpPr/>
      </dsp:nvSpPr>
      <dsp:spPr>
        <a:xfrm>
          <a:off x="514429" y="2236467"/>
          <a:ext cx="7202011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219" tIns="0" rIns="27221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 dirty="0"/>
            <a:t>强调学术考试</a:t>
          </a:r>
          <a:endParaRPr lang="zh-CN" altLang="en-US" sz="1600" kern="1200" dirty="0"/>
        </a:p>
      </dsp:txBody>
      <dsp:txXfrm>
        <a:off x="537486" y="2259524"/>
        <a:ext cx="7155897" cy="426206"/>
      </dsp:txXfrm>
    </dsp:sp>
    <dsp:sp modelId="{87FCB201-06FB-44FD-AEFF-5C018F0E37BB}">
      <dsp:nvSpPr>
        <dsp:cNvPr id="0" name=""/>
        <dsp:cNvSpPr/>
      </dsp:nvSpPr>
      <dsp:spPr>
        <a:xfrm>
          <a:off x="0" y="3198387"/>
          <a:ext cx="10288588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528B8-9A2B-44A4-AF3A-DE30177D6067}">
      <dsp:nvSpPr>
        <dsp:cNvPr id="0" name=""/>
        <dsp:cNvSpPr/>
      </dsp:nvSpPr>
      <dsp:spPr>
        <a:xfrm>
          <a:off x="514429" y="2962227"/>
          <a:ext cx="7202011" cy="472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2219" tIns="0" rIns="272219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 dirty="0"/>
            <a:t>强调家庭教育</a:t>
          </a:r>
          <a:endParaRPr lang="zh-CN" altLang="en-US" sz="1600" kern="1200" dirty="0"/>
        </a:p>
      </dsp:txBody>
      <dsp:txXfrm>
        <a:off x="537486" y="2985284"/>
        <a:ext cx="7155897" cy="4262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93733-401B-42BF-90ED-235EB2691BAF}">
      <dsp:nvSpPr>
        <dsp:cNvPr id="0" name=""/>
        <dsp:cNvSpPr/>
      </dsp:nvSpPr>
      <dsp:spPr>
        <a:xfrm>
          <a:off x="0" y="325499"/>
          <a:ext cx="368776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656901-D474-4CC0-BB65-ECAE57249455}">
      <dsp:nvSpPr>
        <dsp:cNvPr id="0" name=""/>
        <dsp:cNvSpPr/>
      </dsp:nvSpPr>
      <dsp:spPr>
        <a:xfrm>
          <a:off x="184388" y="30299"/>
          <a:ext cx="258143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572" tIns="0" rIns="975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教育体系</a:t>
          </a:r>
          <a:endParaRPr lang="zh-CN" altLang="en-US" sz="2000" kern="1200" dirty="0"/>
        </a:p>
      </dsp:txBody>
      <dsp:txXfrm>
        <a:off x="213209" y="59120"/>
        <a:ext cx="2523791" cy="532758"/>
      </dsp:txXfrm>
    </dsp:sp>
    <dsp:sp modelId="{92F830A1-74DE-4041-A66B-79D5E8B43E0F}">
      <dsp:nvSpPr>
        <dsp:cNvPr id="0" name=""/>
        <dsp:cNvSpPr/>
      </dsp:nvSpPr>
      <dsp:spPr>
        <a:xfrm>
          <a:off x="0" y="1232700"/>
          <a:ext cx="368776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9B18A1-1951-4A62-85C6-88D1606776A3}">
      <dsp:nvSpPr>
        <dsp:cNvPr id="0" name=""/>
        <dsp:cNvSpPr/>
      </dsp:nvSpPr>
      <dsp:spPr>
        <a:xfrm>
          <a:off x="184388" y="937500"/>
          <a:ext cx="258143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572" tIns="0" rIns="975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学科设置</a:t>
          </a:r>
          <a:endParaRPr lang="zh-CN" altLang="en-US" sz="2000" kern="1200" dirty="0"/>
        </a:p>
      </dsp:txBody>
      <dsp:txXfrm>
        <a:off x="213209" y="966321"/>
        <a:ext cx="2523791" cy="532758"/>
      </dsp:txXfrm>
    </dsp:sp>
    <dsp:sp modelId="{F5B9F41C-7682-447F-B5EF-5CD3D985F38B}">
      <dsp:nvSpPr>
        <dsp:cNvPr id="0" name=""/>
        <dsp:cNvSpPr/>
      </dsp:nvSpPr>
      <dsp:spPr>
        <a:xfrm>
          <a:off x="0" y="2139900"/>
          <a:ext cx="368776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2AAE4-D6A4-4B0A-ABE1-D08028ABA397}">
      <dsp:nvSpPr>
        <dsp:cNvPr id="0" name=""/>
        <dsp:cNvSpPr/>
      </dsp:nvSpPr>
      <dsp:spPr>
        <a:xfrm>
          <a:off x="184388" y="1844700"/>
          <a:ext cx="258143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572" tIns="0" rIns="975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学制安排</a:t>
          </a:r>
          <a:endParaRPr lang="zh-CN" altLang="en-US" sz="2000" kern="1200" dirty="0"/>
        </a:p>
      </dsp:txBody>
      <dsp:txXfrm>
        <a:off x="213209" y="1873521"/>
        <a:ext cx="2523791" cy="532758"/>
      </dsp:txXfrm>
    </dsp:sp>
    <dsp:sp modelId="{49EE8E60-DDCE-45C4-B596-B2406F080A49}">
      <dsp:nvSpPr>
        <dsp:cNvPr id="0" name=""/>
        <dsp:cNvSpPr/>
      </dsp:nvSpPr>
      <dsp:spPr>
        <a:xfrm>
          <a:off x="0" y="3047100"/>
          <a:ext cx="3687762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948AFF-ED79-4E02-AC74-8F070AD08AE1}">
      <dsp:nvSpPr>
        <dsp:cNvPr id="0" name=""/>
        <dsp:cNvSpPr/>
      </dsp:nvSpPr>
      <dsp:spPr>
        <a:xfrm>
          <a:off x="184388" y="2751900"/>
          <a:ext cx="2581433" cy="590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572" tIns="0" rIns="9757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000" kern="1200" dirty="0"/>
            <a:t>教学方式</a:t>
          </a:r>
          <a:endParaRPr lang="zh-CN" altLang="en-US" sz="2000" kern="1200" dirty="0"/>
        </a:p>
      </dsp:txBody>
      <dsp:txXfrm>
        <a:off x="213209" y="2780721"/>
        <a:ext cx="2523791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4464472-DAE5-4012-9A5A-CB432293B4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586DB41-0314-4E22-8F5A-547FA67B06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6305754-A602-4D1F-8006-036D1E085732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2023/12/6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63188E-D235-4A3B-823C-E0E10F336C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4D3A68C-A1CC-4704-8503-01E13B0AED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1BB1589-0F8A-400D-AEF4-57688446A2F5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19105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B51B021-6EA6-40F4-BE86-1245B60A4C75}" type="datetime1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AE5FABD-26C8-4F74-B1E3-45BC91BC9D7B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75350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en-US" altLang="zh-CN" smtClean="0">
                <a:ea typeface="Microsoft YaHei UI" panose="020B0503020204020204" pitchFamily="34" charset="-122"/>
              </a:rPr>
              <a:pPr/>
              <a:t>1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7987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en-US" altLang="zh-CN" smtClean="0">
                <a:ea typeface="Microsoft YaHei UI" panose="020B0503020204020204" pitchFamily="34" charset="-122"/>
              </a:rPr>
              <a:pPr/>
              <a:t>2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4910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en-US" altLang="zh-CN" smtClean="0">
                <a:ea typeface="Microsoft YaHei UI" panose="020B0503020204020204" pitchFamily="34" charset="-122"/>
              </a:rPr>
              <a:pPr rtl="0"/>
              <a:t>6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175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en-US" altLang="zh-CN" smtClean="0">
                <a:ea typeface="Microsoft YaHei UI" panose="020B0503020204020204" pitchFamily="34" charset="-122"/>
              </a:rPr>
              <a:pPr rtl="0"/>
              <a:t>10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4746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en-US" altLang="zh-CN" smtClean="0">
                <a:ea typeface="Microsoft YaHei UI" panose="020B0503020204020204" pitchFamily="34" charset="-122"/>
              </a:rPr>
              <a:pPr rtl="0"/>
              <a:t>16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5294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AE5FABD-26C8-4F74-B1E3-45BC91BC9D7B}" type="slidenum">
              <a:rPr lang="en-US" altLang="zh-CN" smtClean="0">
                <a:ea typeface="Microsoft YaHei UI" panose="020B0503020204020204" pitchFamily="34" charset="-122"/>
              </a:rPr>
              <a:pPr rtl="0"/>
              <a:t>17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2231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_深黄色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占位符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baseline="0" dirty="0">
                <a:solidFill>
                  <a:schemeClr val="lt1">
                    <a:alpha val="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algn="ctr" rtl="0"/>
            <a:r>
              <a:rPr lang="zh-CN" altLang="en-US" noProof="0"/>
              <a:t>我</a:t>
            </a:r>
          </a:p>
        </p:txBody>
      </p:sp>
      <p:sp>
        <p:nvSpPr>
          <p:cNvPr id="48" name="任意多边形：形状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任意多边形：形状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rtlCol="0"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8134" y="4069079"/>
            <a:ext cx="5022666" cy="1463040"/>
          </a:xfrm>
        </p:spPr>
        <p:txBody>
          <a:bodyPr lIns="91440" rIns="91440" rtlCol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33" name="长方形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</p:spTree>
    <p:extLst>
      <p:ext uri="{BB962C8B-B14F-4D97-AF65-F5344CB8AC3E}">
        <p14:creationId xmlns:p14="http://schemas.microsoft.com/office/powerpoint/2010/main" val="262540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副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 rtlCol="0"/>
          <a:lstStyle>
            <a:lvl1pPr>
              <a:defRPr baseline="0">
                <a:ea typeface="Microsoft YaHei UI" panose="020B0503020204020204" pitchFamily="34" charset="-122"/>
              </a:defRPr>
            </a:lvl1pPr>
            <a:lvl2pPr>
              <a:defRPr baseline="0">
                <a:ea typeface="Microsoft YaHei UI" panose="020B0503020204020204" pitchFamily="34" charset="-122"/>
              </a:defRPr>
            </a:lvl2pPr>
            <a:lvl3pPr>
              <a:defRPr baseline="0">
                <a:ea typeface="Microsoft YaHei UI" panose="020B0503020204020204" pitchFamily="34" charset="-122"/>
              </a:defRPr>
            </a:lvl3pPr>
            <a:lvl4pPr>
              <a:defRPr baseline="0">
                <a:ea typeface="Microsoft YaHei UI" panose="020B0503020204020204" pitchFamily="34" charset="-122"/>
              </a:defRPr>
            </a:lvl4pPr>
            <a:lvl5pPr>
              <a:defRPr baseline="0"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>
                    <a:lumMod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0" baseline="0">
                <a:solidFill>
                  <a:schemeClr val="tx2"/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添加其他文本 </a:t>
            </a:r>
          </a:p>
        </p:txBody>
      </p:sp>
      <p:sp>
        <p:nvSpPr>
          <p:cNvPr id="13" name="幻灯片编号占位符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5529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_蓝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5425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_海绿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4886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_橙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4971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_粉红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2375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_浅蓝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7665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_灰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362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_蓝色_三角形修补程序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7">
            <a:extLst>
              <a:ext uri="{FF2B5EF4-FFF2-40B4-BE49-F238E27FC236}">
                <a16:creationId xmlns:a16="http://schemas.microsoft.com/office/drawing/2014/main" id="{605BCA9F-FC20-461D-9118-7EC2AC28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5958" y="0"/>
            <a:ext cx="9016043" cy="6858000"/>
          </a:xfrm>
          <a:custGeom>
            <a:avLst/>
            <a:gdLst>
              <a:gd name="connsiteX0" fmla="*/ 5153328 w 9016043"/>
              <a:gd name="connsiteY0" fmla="*/ 0 h 6858000"/>
              <a:gd name="connsiteX1" fmla="*/ 9016043 w 9016043"/>
              <a:gd name="connsiteY1" fmla="*/ 0 h 6858000"/>
              <a:gd name="connsiteX2" fmla="*/ 9016043 w 9016043"/>
              <a:gd name="connsiteY2" fmla="*/ 6858000 h 6858000"/>
              <a:gd name="connsiteX3" fmla="*/ 0 w 9016043"/>
              <a:gd name="connsiteY3" fmla="*/ 6858000 h 6858000"/>
              <a:gd name="connsiteX4" fmla="*/ 5153328 w 9016043"/>
              <a:gd name="connsiteY4" fmla="*/ 681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6043" h="6858000">
                <a:moveTo>
                  <a:pt x="5153328" y="0"/>
                </a:moveTo>
                <a:lnTo>
                  <a:pt x="9016043" y="0"/>
                </a:lnTo>
                <a:lnTo>
                  <a:pt x="9016043" y="6858000"/>
                </a:lnTo>
                <a:lnTo>
                  <a:pt x="0" y="6858000"/>
                </a:lnTo>
                <a:lnTo>
                  <a:pt x="5153328" y="68183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noProof="0" smtClean="0"/>
              <a:pPr/>
              <a:t>‹#›</a:t>
            </a:fld>
            <a:endParaRPr lang="zh-CN" altLang="en-US" noProof="0">
              <a:ea typeface="Microsoft YaHei UI" panose="020B0503020204020204" pitchFamily="34" charset="-122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4092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副标题、内容以及图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>
                    <a:lumMod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添加其他文本 </a:t>
            </a: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13" name="幻灯片编号占位符 5">
            <a:extLst>
              <a:ext uri="{FF2B5EF4-FFF2-40B4-BE49-F238E27FC236}">
                <a16:creationId xmlns:a16="http://schemas.microsoft.com/office/drawing/2014/main" id="{8F869F17-9BF3-4974-956D-0CBCD60BA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13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副标题、内容和图像_顶部形状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添加其他文本 </a:t>
            </a: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13" name="幻灯片编号占位符 5">
            <a:extLst>
              <a:ext uri="{FF2B5EF4-FFF2-40B4-BE49-F238E27FC236}">
                <a16:creationId xmlns:a16="http://schemas.microsoft.com/office/drawing/2014/main" id="{A654DBB0-1027-4E5D-B635-00F2F173A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771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_深黄色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占位符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baseline="0" dirty="0">
                <a:solidFill>
                  <a:schemeClr val="lt1">
                    <a:alpha val="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algn="ctr" rtl="0"/>
            <a:r>
              <a:rPr lang="zh-CN" altLang="en-US" noProof="0"/>
              <a:t>我</a:t>
            </a:r>
          </a:p>
        </p:txBody>
      </p:sp>
      <p:sp>
        <p:nvSpPr>
          <p:cNvPr id="48" name="任意多边形：形状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任意多边形：形状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rtlCol="0"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378134" y="4069079"/>
            <a:ext cx="5022666" cy="1463040"/>
          </a:xfrm>
        </p:spPr>
        <p:txBody>
          <a:bodyPr lIns="91440" rIns="91440" rtlCol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33" name="长方形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</p:spTree>
    <p:extLst>
      <p:ext uri="{BB962C8B-B14F-4D97-AF65-F5344CB8AC3E}">
        <p14:creationId xmlns:p14="http://schemas.microsoft.com/office/powerpoint/2010/main" val="1392082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副标题、内容和图像_顶部白色形状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01" y="112976"/>
            <a:ext cx="6858000" cy="6745024"/>
          </a:xfrm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12" name="文本占位符 16">
            <a:extLst>
              <a:ext uri="{FF2B5EF4-FFF2-40B4-BE49-F238E27FC236}">
                <a16:creationId xmlns:a16="http://schemas.microsoft.com/office/drawing/2014/main" id="{E59725C5-1168-4A5F-B420-8E0562019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5238089" y="208890"/>
            <a:ext cx="6745024" cy="6553200"/>
          </a:xfrm>
          <a:gradFill flip="none" rotWithShape="1">
            <a:gsLst>
              <a:gs pos="0">
                <a:schemeClr val="bg1"/>
              </a:gs>
              <a:gs pos="82000">
                <a:schemeClr val="bg1">
                  <a:alpha val="0"/>
                </a:schemeClr>
              </a:gs>
            </a:gsLst>
            <a:lin ang="16200000" scaled="1"/>
            <a:tileRect/>
          </a:gradFill>
          <a:effectLst/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 rtlCol="0"/>
          <a:lstStyle>
            <a:lvl1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添加其他文本 </a:t>
            </a:r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7532AFA8-ADE4-4C3E-AF0A-235C72499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721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  <p15:guide id="3" pos="43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副标题、内容和半个水平图象_顶部形状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11094718" cy="1757126"/>
          </a:xfrm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709677"/>
            <a:ext cx="11094717" cy="1500876"/>
          </a:xfrm>
        </p:spPr>
        <p:txBody>
          <a:bodyPr lIns="91440" rIns="91440" rtlCol="0"/>
          <a:lstStyle>
            <a:lvl1pPr>
              <a:defRPr baseline="0">
                <a:ea typeface="Microsoft YaHei UI" panose="020B0503020204020204" pitchFamily="34" charset="-122"/>
              </a:defRPr>
            </a:lvl1pPr>
            <a:lvl2pPr>
              <a:defRPr baseline="0">
                <a:ea typeface="Microsoft YaHei UI" panose="020B0503020204020204" pitchFamily="34" charset="-122"/>
              </a:defRPr>
            </a:lvl2pPr>
            <a:lvl3pPr>
              <a:defRPr baseline="0">
                <a:ea typeface="Microsoft YaHei UI" panose="020B0503020204020204" pitchFamily="34" charset="-122"/>
              </a:defRPr>
            </a:lvl3pPr>
            <a:lvl4pPr>
              <a:defRPr baseline="0">
                <a:ea typeface="Microsoft YaHei UI" panose="020B0503020204020204" pitchFamily="34" charset="-122"/>
              </a:defRPr>
            </a:lvl4pPr>
            <a:lvl5pPr>
              <a:defRPr baseline="0"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0" baseline="0">
                <a:solidFill>
                  <a:schemeClr val="tx2"/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添加其他文本 </a:t>
            </a:r>
          </a:p>
        </p:txBody>
      </p:sp>
      <p:sp>
        <p:nvSpPr>
          <p:cNvPr id="13" name="幻灯片编号占位符 5">
            <a:extLst>
              <a:ext uri="{FF2B5EF4-FFF2-40B4-BE49-F238E27FC236}">
                <a16:creationId xmlns:a16="http://schemas.microsoft.com/office/drawing/2014/main" id="{4232B29A-2701-4A73-83CF-09E0AB1B2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6410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副标题、内容和半个图像_顶部形状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5775959" cy="3543552"/>
          </a:xfrm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3200" y="2667001"/>
            <a:ext cx="5090157" cy="3543552"/>
          </a:xfrm>
        </p:spPr>
        <p:txBody>
          <a:bodyPr lIns="91440" rIns="91440" rtlCol="0"/>
          <a:lstStyle>
            <a:lvl1pPr>
              <a:defRPr baseline="0">
                <a:ea typeface="Microsoft YaHei UI" panose="020B0503020204020204" pitchFamily="34" charset="-122"/>
              </a:defRPr>
            </a:lvl1pPr>
            <a:lvl2pPr>
              <a:defRPr baseline="0">
                <a:ea typeface="Microsoft YaHei UI" panose="020B0503020204020204" pitchFamily="34" charset="-122"/>
              </a:defRPr>
            </a:lvl2pPr>
            <a:lvl3pPr>
              <a:defRPr baseline="0">
                <a:ea typeface="Microsoft YaHei UI" panose="020B0503020204020204" pitchFamily="34" charset="-122"/>
              </a:defRPr>
            </a:lvl3pPr>
            <a:lvl4pPr>
              <a:defRPr baseline="0">
                <a:ea typeface="Microsoft YaHei UI" panose="020B0503020204020204" pitchFamily="34" charset="-122"/>
              </a:defRPr>
            </a:lvl4pPr>
            <a:lvl5pPr>
              <a:defRPr baseline="0"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0" baseline="0">
                <a:solidFill>
                  <a:schemeClr val="tx2"/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添加其他文本 </a:t>
            </a:r>
          </a:p>
        </p:txBody>
      </p:sp>
      <p:sp>
        <p:nvSpPr>
          <p:cNvPr id="13" name="幻灯片编号占位符 5">
            <a:extLst>
              <a:ext uri="{FF2B5EF4-FFF2-40B4-BE49-F238E27FC236}">
                <a16:creationId xmlns:a16="http://schemas.microsoft.com/office/drawing/2014/main" id="{6A52166E-5DA9-4AA1-9355-E8DBFDD90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4095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半个图像、标题、内容和顶部形状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617492"/>
            <a:ext cx="9890759" cy="1527048"/>
          </a:xfrm>
        </p:spPr>
        <p:txBody>
          <a:bodyPr lIns="91440" rIns="91440" rtlCol="0">
            <a:normAutofit/>
          </a:bodyPr>
          <a:lstStyle>
            <a:lvl1pPr>
              <a:defRPr sz="1800" baseline="0">
                <a:ea typeface="Microsoft YaHei UI" panose="020B0503020204020204" pitchFamily="34" charset="-122"/>
              </a:defRPr>
            </a:lvl1pPr>
            <a:lvl2pPr>
              <a:defRPr sz="1600" baseline="0">
                <a:ea typeface="Microsoft YaHei UI" panose="020B0503020204020204" pitchFamily="34" charset="-122"/>
              </a:defRPr>
            </a:lvl2pPr>
            <a:lvl3pPr>
              <a:defRPr sz="1400" baseline="0">
                <a:ea typeface="Microsoft YaHei UI" panose="020B0503020204020204" pitchFamily="34" charset="-122"/>
              </a:defRPr>
            </a:lvl3pPr>
            <a:lvl4pPr>
              <a:defRPr sz="1200" baseline="0">
                <a:ea typeface="Microsoft YaHei UI" panose="020B0503020204020204" pitchFamily="34" charset="-122"/>
              </a:defRPr>
            </a:lvl4pPr>
            <a:lvl5pPr>
              <a:defRPr sz="1200" baseline="0"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12" name="幻灯片编号占位符 5">
            <a:extLst>
              <a:ext uri="{FF2B5EF4-FFF2-40B4-BE49-F238E27FC236}">
                <a16:creationId xmlns:a16="http://schemas.microsoft.com/office/drawing/2014/main" id="{E9FF8476-DF8C-4276-8CF6-44BC91B88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005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半个图像、标题、两列、内容和顶部形状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11099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4617492"/>
            <a:ext cx="5212080" cy="1527048"/>
          </a:xfrm>
        </p:spPr>
        <p:txBody>
          <a:bodyPr lIns="91440" rIns="91440" rtlCol="0">
            <a:normAutofit/>
          </a:bodyPr>
          <a:lstStyle>
            <a:lvl1pPr>
              <a:defRPr sz="1800" baseline="0">
                <a:ea typeface="Microsoft YaHei UI" panose="020B0503020204020204" pitchFamily="34" charset="-122"/>
              </a:defRPr>
            </a:lvl1pPr>
            <a:lvl2pPr>
              <a:defRPr sz="1600" baseline="0">
                <a:ea typeface="Microsoft YaHei UI" panose="020B0503020204020204" pitchFamily="34" charset="-122"/>
              </a:defRPr>
            </a:lvl2pPr>
            <a:lvl3pPr>
              <a:defRPr sz="1400" baseline="0">
                <a:ea typeface="Microsoft YaHei UI" panose="020B0503020204020204" pitchFamily="34" charset="-122"/>
              </a:defRPr>
            </a:lvl3pPr>
            <a:lvl4pPr>
              <a:defRPr sz="1200" baseline="0">
                <a:ea typeface="Microsoft YaHei UI" panose="020B0503020204020204" pitchFamily="34" charset="-122"/>
              </a:defRPr>
            </a:lvl4pPr>
            <a:lvl5pPr>
              <a:defRPr sz="1200" baseline="0"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12" name="内容占位符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46520" y="4617492"/>
            <a:ext cx="5212080" cy="1527048"/>
          </a:xfrm>
        </p:spPr>
        <p:txBody>
          <a:bodyPr lIns="91440" rIns="91440" rtlCol="0">
            <a:normAutofit/>
          </a:bodyPr>
          <a:lstStyle>
            <a:lvl1pPr>
              <a:defRPr sz="1800" baseline="0">
                <a:ea typeface="Microsoft YaHei UI" panose="020B0503020204020204" pitchFamily="34" charset="-122"/>
              </a:defRPr>
            </a:lvl1pPr>
            <a:lvl2pPr>
              <a:defRPr sz="1600" baseline="0">
                <a:ea typeface="Microsoft YaHei UI" panose="020B0503020204020204" pitchFamily="34" charset="-122"/>
              </a:defRPr>
            </a:lvl2pPr>
            <a:lvl3pPr>
              <a:defRPr sz="1400" baseline="0">
                <a:ea typeface="Microsoft YaHei UI" panose="020B0503020204020204" pitchFamily="34" charset="-122"/>
              </a:defRPr>
            </a:lvl3pPr>
            <a:lvl4pPr>
              <a:defRPr sz="1200" baseline="0">
                <a:ea typeface="Microsoft YaHei UI" panose="020B0503020204020204" pitchFamily="34" charset="-122"/>
              </a:defRPr>
            </a:lvl4pPr>
            <a:lvl5pPr>
              <a:defRPr sz="1200" baseline="0"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4" name="幻灯片编号占位符 5">
            <a:extLst>
              <a:ext uri="{FF2B5EF4-FFF2-40B4-BE49-F238E27FC236}">
                <a16:creationId xmlns:a16="http://schemas.microsoft.com/office/drawing/2014/main" id="{FC5AD12C-F7F6-431D-ABA4-F7E37CACE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0030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半个图像、标题、两列、内容和顶部形状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698" y="3735622"/>
            <a:ext cx="5013960" cy="2408917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13" name="文本占位符 16">
            <a:extLst>
              <a:ext uri="{FF2B5EF4-FFF2-40B4-BE49-F238E27FC236}">
                <a16:creationId xmlns:a16="http://schemas.microsoft.com/office/drawing/2014/main" id="{38376498-C218-4EDB-8416-A59802EF2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0" y="1981199"/>
            <a:ext cx="4389542" cy="4163339"/>
          </a:xfrm>
          <a:solidFill>
            <a:schemeClr val="bg1"/>
          </a:solidFill>
          <a:ln w="28575">
            <a:solidFill>
              <a:schemeClr val="accent2"/>
            </a:solidFill>
          </a:ln>
          <a:effectLst/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</a:p>
        </p:txBody>
      </p:sp>
      <p:sp>
        <p:nvSpPr>
          <p:cNvPr id="12" name="内容占位符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589520" y="2286000"/>
            <a:ext cx="3688080" cy="3581400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solidFill>
                  <a:schemeClr val="accent2"/>
                </a:solidFill>
                <a:ea typeface="Microsoft YaHei UI" panose="020B0503020204020204" pitchFamily="34" charset="-122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 noProof="0"/>
              <a:t>重要内容</a:t>
            </a:r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1EC81B64-070E-43F3-BCB5-833AB965D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3717925"/>
            <a:ext cx="914400" cy="930275"/>
          </a:xfrm>
        </p:spPr>
        <p:txBody>
          <a:bodyPr rtlCol="0" anchor="ctr"/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  <p:sp>
        <p:nvSpPr>
          <p:cNvPr id="15" name="灯片编号占位符 5">
            <a:extLst>
              <a:ext uri="{FF2B5EF4-FFF2-40B4-BE49-F238E27FC236}">
                <a16:creationId xmlns:a16="http://schemas.microsoft.com/office/drawing/2014/main" id="{8D5893EC-1256-429B-9581-379342C23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643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半个图像、多个图像、标题、两列、内容和顶部形状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4176259"/>
            <a:ext cx="4343400" cy="1968280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14" name="图片占位符 8">
            <a:extLst>
              <a:ext uri="{FF2B5EF4-FFF2-40B4-BE49-F238E27FC236}">
                <a16:creationId xmlns:a16="http://schemas.microsoft.com/office/drawing/2014/main" id="{96DE17A8-F4B7-4571-A6E8-FD28BA425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2834" y="1066801"/>
            <a:ext cx="3505199" cy="50777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15" name="图片占位符 8">
            <a:extLst>
              <a:ext uri="{FF2B5EF4-FFF2-40B4-BE49-F238E27FC236}">
                <a16:creationId xmlns:a16="http://schemas.microsoft.com/office/drawing/2014/main" id="{9D9A0502-98A2-467D-BE1C-CE8391C7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91000" y="4343400"/>
            <a:ext cx="2743200" cy="18011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16" name="图片占位符 8">
            <a:extLst>
              <a:ext uri="{FF2B5EF4-FFF2-40B4-BE49-F238E27FC236}">
                <a16:creationId xmlns:a16="http://schemas.microsoft.com/office/drawing/2014/main" id="{8298DB4E-3B92-4CA4-852A-9F647E721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0" y="1066801"/>
            <a:ext cx="2743200" cy="312602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13" name="幻灯片编号占位符 5">
            <a:extLst>
              <a:ext uri="{FF2B5EF4-FFF2-40B4-BE49-F238E27FC236}">
                <a16:creationId xmlns:a16="http://schemas.microsoft.com/office/drawing/2014/main" id="{2E528B4D-15E8-4161-96F7-75D0217AD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9429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顶栏的完整图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6745024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7C67066A-9B9E-468B-97C6-94BF615FA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82AF7E6-6C19-4A41-BFA5-44C4F2A3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1124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完整图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  <a:endParaRPr lang="zh-CN" altLang="en-GB" noProof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FC59837-0A86-4467-BB38-E2AC882F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857779-E765-4EC2-825C-B8E41285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0460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完整图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  <a:endParaRPr lang="zh-CN" altLang="en-GB" noProof="0"/>
          </a:p>
        </p:txBody>
      </p:sp>
      <p:sp>
        <p:nvSpPr>
          <p:cNvPr id="6" name="文本占位符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61801" y="1189969"/>
            <a:ext cx="4389542" cy="4677431"/>
          </a:xfrm>
          <a:solidFill>
            <a:schemeClr val="bg1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612321" y="1494770"/>
            <a:ext cx="3688080" cy="3915430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ea typeface="Microsoft YaHei UI" panose="020B0503020204020204" pitchFamily="34" charset="-122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 noProof="0"/>
              <a:t>重要内容</a:t>
            </a:r>
            <a:endParaRPr lang="zh-CN" altLang="en-GB" noProof="0"/>
          </a:p>
        </p:txBody>
      </p:sp>
      <p:sp>
        <p:nvSpPr>
          <p:cNvPr id="10" name="幻灯片编号占位符 5">
            <a:extLst>
              <a:ext uri="{FF2B5EF4-FFF2-40B4-BE49-F238E27FC236}">
                <a16:creationId xmlns:a16="http://schemas.microsoft.com/office/drawing/2014/main" id="{5AE16EF6-8987-4193-B346-1BEA14401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E2D4840-4EB5-4438-9A16-D0006A68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641329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9147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标题幻灯片_深黄色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6">
            <a:extLst>
              <a:ext uri="{FF2B5EF4-FFF2-40B4-BE49-F238E27FC236}">
                <a16:creationId xmlns:a16="http://schemas.microsoft.com/office/drawing/2014/main" id="{50D09E5B-B146-4D08-82EC-846DD89B0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462" y="0"/>
            <a:ext cx="9931338" cy="6823040"/>
          </a:xfrm>
          <a:solidFill>
            <a:schemeClr val="bg1"/>
          </a:solidFill>
          <a:effectLst/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12" name="文本占位符 16">
            <a:extLst>
              <a:ext uri="{FF2B5EF4-FFF2-40B4-BE49-F238E27FC236}">
                <a16:creationId xmlns:a16="http://schemas.microsoft.com/office/drawing/2014/main" id="{88940597-2E9A-4141-B2D0-C488487F1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0"/>
            <a:ext cx="50863" cy="6858000"/>
          </a:xfrm>
          <a:solidFill>
            <a:schemeClr val="accent2"/>
          </a:solidFill>
          <a:effectLst/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10" name="文本占位符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609600"/>
            <a:ext cx="7429500" cy="56388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5400" y="1905000"/>
            <a:ext cx="5864382" cy="2275238"/>
          </a:xfrm>
        </p:spPr>
        <p:txBody>
          <a:bodyPr rtlCol="0"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295400" y="4297679"/>
            <a:ext cx="4072586" cy="1463040"/>
          </a:xfrm>
        </p:spPr>
        <p:txBody>
          <a:bodyPr lIns="91440" rIns="91440" rtlCol="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13" name="文本占位符 16">
            <a:extLst>
              <a:ext uri="{FF2B5EF4-FFF2-40B4-BE49-F238E27FC236}">
                <a16:creationId xmlns:a16="http://schemas.microsoft.com/office/drawing/2014/main" id="{EA44EEDB-C599-41AA-9D84-D53811C28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896" y="0"/>
            <a:ext cx="63502" cy="6858000"/>
          </a:xfrm>
          <a:solidFill>
            <a:schemeClr val="accent2"/>
          </a:solidFill>
          <a:effectLst/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14" name="文本占位符 16">
            <a:extLst>
              <a:ext uri="{FF2B5EF4-FFF2-40B4-BE49-F238E27FC236}">
                <a16:creationId xmlns:a16="http://schemas.microsoft.com/office/drawing/2014/main" id="{FE574478-76DE-4613-8FBD-36B353081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8391" y="0"/>
            <a:ext cx="63502" cy="6858000"/>
          </a:xfrm>
          <a:solidFill>
            <a:schemeClr val="accent2"/>
          </a:solidFill>
          <a:effectLst/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  <a:endParaRPr lang="zh-CN" altLang="en-GB" noProof="0"/>
          </a:p>
        </p:txBody>
      </p:sp>
    </p:spTree>
    <p:extLst>
      <p:ext uri="{BB962C8B-B14F-4D97-AF65-F5344CB8AC3E}">
        <p14:creationId xmlns:p14="http://schemas.microsoft.com/office/powerpoint/2010/main" val="36956533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完整图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6" name="文本占位符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269" y="1189969"/>
            <a:ext cx="4389542" cy="4677431"/>
          </a:xfrm>
          <a:solidFill>
            <a:schemeClr val="accent2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2789" y="1494770"/>
            <a:ext cx="3688080" cy="3915430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zh-CN" altLang="en-US" noProof="0"/>
              <a:t>重要内容</a:t>
            </a:r>
          </a:p>
        </p:txBody>
      </p:sp>
      <p:sp>
        <p:nvSpPr>
          <p:cNvPr id="10" name="幻灯片编号占位符 5">
            <a:extLst>
              <a:ext uri="{FF2B5EF4-FFF2-40B4-BE49-F238E27FC236}">
                <a16:creationId xmlns:a16="http://schemas.microsoft.com/office/drawing/2014/main" id="{1AC89BA5-7D71-4838-92DC-A9DD44EC0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5614DBA-0879-4C83-B4B4-EECB085A2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441960"/>
          </a:xfrm>
        </p:spPr>
        <p:txBody>
          <a:bodyPr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976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、副标题、内容和半个图像_顶部形状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5090157" cy="1884265"/>
          </a:xfrm>
        </p:spPr>
        <p:txBody>
          <a:bodyPr lIns="91440" rIns="91440" rtlCol="0"/>
          <a:lstStyle>
            <a:lvl1pPr>
              <a:defRPr baseline="0">
                <a:ea typeface="Microsoft YaHei UI" panose="020B0503020204020204" pitchFamily="34" charset="-122"/>
              </a:defRPr>
            </a:lvl1pPr>
            <a:lvl2pPr>
              <a:defRPr baseline="0">
                <a:ea typeface="Microsoft YaHei UI" panose="020B0503020204020204" pitchFamily="34" charset="-122"/>
              </a:defRPr>
            </a:lvl2pPr>
            <a:lvl3pPr>
              <a:defRPr baseline="0">
                <a:ea typeface="Microsoft YaHei UI" panose="020B0503020204020204" pitchFamily="34" charset="-122"/>
              </a:defRPr>
            </a:lvl3pPr>
            <a:lvl4pPr>
              <a:defRPr baseline="0">
                <a:ea typeface="Microsoft YaHei UI" panose="020B0503020204020204" pitchFamily="34" charset="-122"/>
              </a:defRPr>
            </a:lvl4pPr>
            <a:lvl5pPr>
              <a:defRPr baseline="0"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5090157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1" baseline="0">
                <a:solidFill>
                  <a:schemeClr val="tx2"/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添加其他文本 </a:t>
            </a:r>
          </a:p>
        </p:txBody>
      </p:sp>
      <p:sp>
        <p:nvSpPr>
          <p:cNvPr id="12" name="内容占位符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527803" y="4021648"/>
            <a:ext cx="5090157" cy="1884265"/>
          </a:xfrm>
        </p:spPr>
        <p:txBody>
          <a:bodyPr lIns="91440" rIns="91440" rtlCol="0"/>
          <a:lstStyle>
            <a:lvl1pPr>
              <a:defRPr baseline="0">
                <a:ea typeface="Microsoft YaHei UI" panose="020B0503020204020204" pitchFamily="34" charset="-122"/>
              </a:defRPr>
            </a:lvl1pPr>
            <a:lvl2pPr>
              <a:defRPr baseline="0">
                <a:ea typeface="Microsoft YaHei UI" panose="020B0503020204020204" pitchFamily="34" charset="-122"/>
              </a:defRPr>
            </a:lvl2pPr>
            <a:lvl3pPr>
              <a:defRPr baseline="0">
                <a:ea typeface="Microsoft YaHei UI" panose="020B0503020204020204" pitchFamily="34" charset="-122"/>
              </a:defRPr>
            </a:lvl3pPr>
            <a:lvl4pPr>
              <a:defRPr baseline="0">
                <a:ea typeface="Microsoft YaHei UI" panose="020B0503020204020204" pitchFamily="34" charset="-122"/>
              </a:defRPr>
            </a:lvl4pPr>
            <a:lvl5pPr>
              <a:defRPr baseline="0"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27803" y="3429000"/>
            <a:ext cx="5090157" cy="424732"/>
          </a:xfrm>
          <a:noFill/>
        </p:spPr>
        <p:txBody>
          <a:bodyPr wrap="square" lIns="91440" rIns="91440" rtlCol="0">
            <a:spAutoFit/>
          </a:bodyPr>
          <a:lstStyle>
            <a:lvl1pPr marL="0" indent="0">
              <a:buNone/>
              <a:defRPr sz="2400" b="1" baseline="0">
                <a:solidFill>
                  <a:schemeClr val="accent2"/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添加其他文本 </a:t>
            </a:r>
          </a:p>
        </p:txBody>
      </p:sp>
      <p:sp>
        <p:nvSpPr>
          <p:cNvPr id="14" name="图片占位符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rtlCol="0" anchor="ctr"/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  <p:sp>
        <p:nvSpPr>
          <p:cNvPr id="15" name="图片占位符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27803" y="2423061"/>
            <a:ext cx="711197" cy="723544"/>
          </a:xfrm>
        </p:spPr>
        <p:txBody>
          <a:bodyPr rtlCol="0" anchor="ctr"/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  <p:sp>
        <p:nvSpPr>
          <p:cNvPr id="17" name="幻灯片编号占位符 5">
            <a:extLst>
              <a:ext uri="{FF2B5EF4-FFF2-40B4-BE49-F238E27FC236}">
                <a16:creationId xmlns:a16="http://schemas.microsoft.com/office/drawing/2014/main" id="{C94646A1-59D8-49D7-B0E1-B7771AB22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668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、副标题、内容和半个图像_顶部形状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3474720" cy="1884265"/>
          </a:xfrm>
        </p:spPr>
        <p:txBody>
          <a:bodyPr lIns="91440" rIns="91440" rtlCol="0"/>
          <a:lstStyle>
            <a:lvl1pPr>
              <a:defRPr baseline="0">
                <a:ea typeface="Microsoft YaHei UI" panose="020B0503020204020204" pitchFamily="34" charset="-122"/>
              </a:defRPr>
            </a:lvl1pPr>
            <a:lvl2pPr>
              <a:defRPr baseline="0">
                <a:ea typeface="Microsoft YaHei UI" panose="020B0503020204020204" pitchFamily="34" charset="-122"/>
              </a:defRPr>
            </a:lvl2pPr>
            <a:lvl3pPr>
              <a:defRPr baseline="0">
                <a:ea typeface="Microsoft YaHei UI" panose="020B0503020204020204" pitchFamily="34" charset="-122"/>
              </a:defRPr>
            </a:lvl3pPr>
            <a:lvl4pPr>
              <a:defRPr baseline="0">
                <a:ea typeface="Microsoft YaHei UI" panose="020B0503020204020204" pitchFamily="34" charset="-122"/>
              </a:defRPr>
            </a:lvl4pPr>
            <a:lvl5pPr>
              <a:defRPr baseline="0"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3474720" cy="424732"/>
          </a:xfrm>
          <a:noFill/>
        </p:spPr>
        <p:txBody>
          <a:bodyPr wrap="square" lIns="91440" rIns="91440" rtlCol="0">
            <a:noAutofit/>
          </a:bodyPr>
          <a:lstStyle>
            <a:lvl1pPr marL="0" indent="0">
              <a:buNone/>
              <a:defRPr sz="2400" b="1" baseline="0">
                <a:solidFill>
                  <a:schemeClr val="tx2"/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添加其他文本 </a:t>
            </a:r>
          </a:p>
        </p:txBody>
      </p:sp>
      <p:sp>
        <p:nvSpPr>
          <p:cNvPr id="12" name="内容占位符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58640" y="4021648"/>
            <a:ext cx="3474720" cy="1884265"/>
          </a:xfrm>
        </p:spPr>
        <p:txBody>
          <a:bodyPr lIns="91440" rIns="91440" rtlCol="0"/>
          <a:lstStyle>
            <a:lvl1pPr>
              <a:defRPr baseline="0">
                <a:ea typeface="Microsoft YaHei UI" panose="020B0503020204020204" pitchFamily="34" charset="-122"/>
              </a:defRPr>
            </a:lvl1pPr>
            <a:lvl2pPr>
              <a:defRPr baseline="0">
                <a:ea typeface="Microsoft YaHei UI" panose="020B0503020204020204" pitchFamily="34" charset="-122"/>
              </a:defRPr>
            </a:lvl2pPr>
            <a:lvl3pPr>
              <a:defRPr baseline="0">
                <a:ea typeface="Microsoft YaHei UI" panose="020B0503020204020204" pitchFamily="34" charset="-122"/>
              </a:defRPr>
            </a:lvl3pPr>
            <a:lvl4pPr>
              <a:defRPr baseline="0">
                <a:ea typeface="Microsoft YaHei UI" panose="020B0503020204020204" pitchFamily="34" charset="-122"/>
              </a:defRPr>
            </a:lvl4pPr>
            <a:lvl5pPr>
              <a:defRPr baseline="0"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3" name="文本占位符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8640" y="3429000"/>
            <a:ext cx="3474720" cy="424732"/>
          </a:xfrm>
          <a:noFill/>
        </p:spPr>
        <p:txBody>
          <a:bodyPr wrap="square" lIns="91440" rIns="91440" rtlCol="0">
            <a:noAutofit/>
          </a:bodyPr>
          <a:lstStyle>
            <a:lvl1pPr marL="0" indent="0">
              <a:buNone/>
              <a:defRPr sz="2400" b="1" baseline="0">
                <a:solidFill>
                  <a:schemeClr val="accent5"/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添加其他文本 </a:t>
            </a:r>
          </a:p>
        </p:txBody>
      </p:sp>
      <p:sp>
        <p:nvSpPr>
          <p:cNvPr id="14" name="图片占位符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rtlCol="0" anchor="ctr"/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  <p:sp>
        <p:nvSpPr>
          <p:cNvPr id="15" name="图片占位符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58640" y="2423061"/>
            <a:ext cx="711197" cy="723544"/>
          </a:xfrm>
        </p:spPr>
        <p:txBody>
          <a:bodyPr rtlCol="0" anchor="ctr"/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  <p:sp>
        <p:nvSpPr>
          <p:cNvPr id="16" name="内容占位符 6">
            <a:extLst>
              <a:ext uri="{FF2B5EF4-FFF2-40B4-BE49-F238E27FC236}">
                <a16:creationId xmlns:a16="http://schemas.microsoft.com/office/drawing/2014/main" id="{F4C1E55C-86D8-4053-9865-59D5B4F8A35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168640" y="4021648"/>
            <a:ext cx="3474720" cy="1884265"/>
          </a:xfrm>
        </p:spPr>
        <p:txBody>
          <a:bodyPr lIns="91440" rIns="91440" rtlCol="0"/>
          <a:lstStyle>
            <a:lvl1pPr>
              <a:defRPr baseline="0">
                <a:ea typeface="Microsoft YaHei UI" panose="020B0503020204020204" pitchFamily="34" charset="-122"/>
              </a:defRPr>
            </a:lvl1pPr>
            <a:lvl2pPr>
              <a:defRPr baseline="0">
                <a:ea typeface="Microsoft YaHei UI" panose="020B0503020204020204" pitchFamily="34" charset="-122"/>
              </a:defRPr>
            </a:lvl2pPr>
            <a:lvl3pPr>
              <a:defRPr baseline="0">
                <a:ea typeface="Microsoft YaHei UI" panose="020B0503020204020204" pitchFamily="34" charset="-122"/>
              </a:defRPr>
            </a:lvl3pPr>
            <a:lvl4pPr>
              <a:defRPr baseline="0">
                <a:ea typeface="Microsoft YaHei UI" panose="020B0503020204020204" pitchFamily="34" charset="-122"/>
              </a:defRPr>
            </a:lvl4pPr>
            <a:lvl5pPr>
              <a:defRPr baseline="0"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3B68B60C-9D86-4961-A5CE-AB650CA336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68640" y="3429000"/>
            <a:ext cx="3474720" cy="424732"/>
          </a:xfrm>
          <a:noFill/>
        </p:spPr>
        <p:txBody>
          <a:bodyPr wrap="square" lIns="91440" rIns="91440" rtlCol="0">
            <a:noAutofit/>
          </a:bodyPr>
          <a:lstStyle>
            <a:lvl1pPr marL="0" indent="0">
              <a:buNone/>
              <a:defRPr sz="2400" b="1" baseline="0">
                <a:solidFill>
                  <a:schemeClr val="accent2"/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添加其他文本 </a:t>
            </a:r>
          </a:p>
        </p:txBody>
      </p:sp>
      <p:sp>
        <p:nvSpPr>
          <p:cNvPr id="19" name="图片占位符 7">
            <a:extLst>
              <a:ext uri="{FF2B5EF4-FFF2-40B4-BE49-F238E27FC236}">
                <a16:creationId xmlns:a16="http://schemas.microsoft.com/office/drawing/2014/main" id="{AFE200E7-D3F0-41C3-92B0-E0967703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68336" y="2423061"/>
            <a:ext cx="711197" cy="723544"/>
          </a:xfrm>
        </p:spPr>
        <p:txBody>
          <a:bodyPr rtlCol="0" anchor="ctr"/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  <p:sp>
        <p:nvSpPr>
          <p:cNvPr id="21" name="幻灯片编号占位符 5">
            <a:extLst>
              <a:ext uri="{FF2B5EF4-FFF2-40B4-BE49-F238E27FC236}">
                <a16:creationId xmlns:a16="http://schemas.microsoft.com/office/drawing/2014/main" id="{520633DF-6AFD-4B07-9AFD-09317A9C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6824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图标内容 2 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38400"/>
            <a:ext cx="5901458" cy="975260"/>
          </a:xfrm>
        </p:spPr>
        <p:txBody>
          <a:bodyPr lIns="91440" rIns="91440" rtlCol="0" anchor="ctr">
            <a:noAutofit/>
          </a:bodyPr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说明文本 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474720" cy="424732"/>
          </a:xfrm>
          <a:noFill/>
        </p:spPr>
        <p:txBody>
          <a:bodyPr wrap="square" lIns="91440" rIns="91440" rtlCol="0">
            <a:noAutofit/>
          </a:bodyPr>
          <a:lstStyle>
            <a:lvl1pPr marL="0" indent="0">
              <a:buNone/>
              <a:defRPr sz="2400" b="1" baseline="0">
                <a:solidFill>
                  <a:schemeClr val="tx2"/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添加其他文本 </a:t>
            </a:r>
          </a:p>
        </p:txBody>
      </p:sp>
      <p:sp>
        <p:nvSpPr>
          <p:cNvPr id="14" name="图片占位符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rtlCol="0" anchor="ctr"/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  <p:sp>
        <p:nvSpPr>
          <p:cNvPr id="20" name="内容占位符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4391622"/>
            <a:ext cx="5901458" cy="975260"/>
          </a:xfrm>
        </p:spPr>
        <p:txBody>
          <a:bodyPr lIns="91440" rIns="91440" rtlCol="0" anchor="ctr">
            <a:noAutofit/>
          </a:bodyPr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说明文本 </a:t>
            </a:r>
          </a:p>
        </p:txBody>
      </p:sp>
      <p:sp>
        <p:nvSpPr>
          <p:cNvPr id="21" name="文本占位符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4666886"/>
            <a:ext cx="3474720" cy="424732"/>
          </a:xfrm>
          <a:noFill/>
        </p:spPr>
        <p:txBody>
          <a:bodyPr wrap="square" lIns="91440" rIns="91440" rtlCol="0">
            <a:noAutofit/>
          </a:bodyPr>
          <a:lstStyle>
            <a:lvl1pPr marL="0" indent="0">
              <a:buNone/>
              <a:defRPr sz="2400" b="1" baseline="0">
                <a:solidFill>
                  <a:schemeClr val="accent5"/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添加其他文本 </a:t>
            </a:r>
          </a:p>
        </p:txBody>
      </p:sp>
      <p:sp>
        <p:nvSpPr>
          <p:cNvPr id="22" name="图片占位符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4517480"/>
            <a:ext cx="711197" cy="723544"/>
          </a:xfrm>
        </p:spPr>
        <p:txBody>
          <a:bodyPr rtlCol="0" anchor="ctr"/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2157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图标内容 3 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23061"/>
            <a:ext cx="5901458" cy="1005939"/>
          </a:xfrm>
        </p:spPr>
        <p:txBody>
          <a:bodyPr lIns="91440" rIns="91440"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说明文本 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810000" cy="424732"/>
          </a:xfrm>
          <a:noFill/>
        </p:spPr>
        <p:txBody>
          <a:bodyPr wrap="square" lIns="91440" rIns="91440" rtlCol="0" anchor="ctr">
            <a:spAutoFit/>
          </a:bodyPr>
          <a:lstStyle>
            <a:lvl1pPr marL="0" indent="0">
              <a:buNone/>
              <a:defRPr sz="2400" b="1" baseline="0">
                <a:solidFill>
                  <a:schemeClr val="tx2"/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添加其他文本 </a:t>
            </a:r>
          </a:p>
        </p:txBody>
      </p:sp>
      <p:sp>
        <p:nvSpPr>
          <p:cNvPr id="14" name="图片占位符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rtlCol="0" anchor="ctr"/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  <p:sp>
        <p:nvSpPr>
          <p:cNvPr id="20" name="内容占位符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3556396"/>
            <a:ext cx="5901458" cy="1005939"/>
          </a:xfrm>
        </p:spPr>
        <p:txBody>
          <a:bodyPr lIns="91440" rIns="91440"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说明文本 </a:t>
            </a:r>
          </a:p>
        </p:txBody>
      </p:sp>
      <p:sp>
        <p:nvSpPr>
          <p:cNvPr id="21" name="文本占位符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3846999"/>
            <a:ext cx="3810000" cy="424732"/>
          </a:xfrm>
          <a:noFill/>
        </p:spPr>
        <p:txBody>
          <a:bodyPr wrap="square" lIns="91440" rIns="91440" rtlCol="0" anchor="ctr">
            <a:spAutoFit/>
          </a:bodyPr>
          <a:lstStyle>
            <a:lvl1pPr marL="0" indent="0">
              <a:buNone/>
              <a:defRPr sz="2400" b="1" baseline="0">
                <a:solidFill>
                  <a:schemeClr val="accent5"/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添加其他文本 </a:t>
            </a:r>
          </a:p>
        </p:txBody>
      </p:sp>
      <p:sp>
        <p:nvSpPr>
          <p:cNvPr id="22" name="图片占位符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3697593"/>
            <a:ext cx="711197" cy="723544"/>
          </a:xfrm>
        </p:spPr>
        <p:txBody>
          <a:bodyPr rtlCol="0" anchor="ctr"/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13" name="内容占位符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562600" y="4689732"/>
            <a:ext cx="5901458" cy="1005939"/>
          </a:xfrm>
        </p:spPr>
        <p:txBody>
          <a:bodyPr lIns="91440" rIns="91440" rtlCol="0"/>
          <a:lstStyle>
            <a:lvl1pPr>
              <a:defRPr baseline="0"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说明文本 </a:t>
            </a:r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4000" y="4980335"/>
            <a:ext cx="3810000" cy="424732"/>
          </a:xfrm>
          <a:noFill/>
        </p:spPr>
        <p:txBody>
          <a:bodyPr wrap="square" lIns="91440" rIns="91440" rtlCol="0" anchor="ctr">
            <a:spAutoFit/>
          </a:bodyPr>
          <a:lstStyle>
            <a:lvl1pPr marL="0" indent="0">
              <a:buNone/>
              <a:defRPr sz="2400" b="1" baseline="0">
                <a:solidFill>
                  <a:schemeClr val="accent6"/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添加其他文本 </a:t>
            </a:r>
          </a:p>
        </p:txBody>
      </p:sp>
      <p:sp>
        <p:nvSpPr>
          <p:cNvPr id="19" name="图片占位符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8944" y="4830929"/>
            <a:ext cx="711197" cy="723544"/>
          </a:xfrm>
        </p:spPr>
        <p:txBody>
          <a:bodyPr rtlCol="0" anchor="ctr"/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</p:spTree>
    <p:extLst>
      <p:ext uri="{BB962C8B-B14F-4D97-AF65-F5344CB8AC3E}">
        <p14:creationId xmlns:p14="http://schemas.microsoft.com/office/powerpoint/2010/main" val="2847411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边栏修补程序 图标内容 3 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：形状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1214" y="2035302"/>
            <a:ext cx="4312844" cy="914490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1400" baseline="0"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说明文本 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" y="2280181"/>
            <a:ext cx="4937760" cy="424732"/>
          </a:xfrm>
          <a:noFill/>
        </p:spPr>
        <p:txBody>
          <a:bodyPr wrap="square" lIns="91440" rIns="91440" rtlCol="0" anchor="ctr">
            <a:noAutofit/>
          </a:bodyPr>
          <a:lstStyle>
            <a:lvl1pPr marL="0" indent="0" algn="r">
              <a:buNone/>
              <a:defRPr sz="2000" b="1" baseline="0">
                <a:solidFill>
                  <a:schemeClr val="tx2"/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添加文本 </a:t>
            </a:r>
          </a:p>
        </p:txBody>
      </p:sp>
      <p:sp>
        <p:nvSpPr>
          <p:cNvPr id="14" name="图片占位符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756426" y="1935993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  <p:sp>
        <p:nvSpPr>
          <p:cNvPr id="20" name="内容占位符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071132" y="3576256"/>
            <a:ext cx="5392925" cy="914490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1400" baseline="0"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说明文本 </a:t>
            </a:r>
          </a:p>
        </p:txBody>
      </p:sp>
      <p:sp>
        <p:nvSpPr>
          <p:cNvPr id="21" name="文本占位符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" y="3846999"/>
            <a:ext cx="4023360" cy="424732"/>
          </a:xfrm>
          <a:noFill/>
        </p:spPr>
        <p:txBody>
          <a:bodyPr wrap="square" lIns="91440" rIns="91440" rtlCol="0" anchor="ctr">
            <a:noAutofit/>
          </a:bodyPr>
          <a:lstStyle>
            <a:lvl1pPr marL="0" indent="0" algn="r">
              <a:buNone/>
              <a:defRPr sz="2000" b="1" baseline="0">
                <a:solidFill>
                  <a:schemeClr val="accent5"/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添加文本 </a:t>
            </a:r>
          </a:p>
        </p:txBody>
      </p:sp>
      <p:sp>
        <p:nvSpPr>
          <p:cNvPr id="22" name="图片占位符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74508" y="350281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13" name="内容占位符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949699" y="5117210"/>
            <a:ext cx="6514359" cy="914490"/>
          </a:xfrm>
        </p:spPr>
        <p:txBody>
          <a:bodyPr lIns="91440" rIns="91440" rtlCol="0" anchor="ctr">
            <a:noAutofit/>
          </a:bodyPr>
          <a:lstStyle>
            <a:lvl1pPr marL="0" indent="0">
              <a:buNone/>
              <a:defRPr sz="1400" baseline="0"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说明文本 </a:t>
            </a:r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8641" y="5362089"/>
            <a:ext cx="2956560" cy="424732"/>
          </a:xfrm>
          <a:noFill/>
        </p:spPr>
        <p:txBody>
          <a:bodyPr wrap="square" lIns="91440" rIns="91440" rtlCol="0" anchor="ctr">
            <a:noAutofit/>
          </a:bodyPr>
          <a:lstStyle>
            <a:lvl1pPr marL="0" indent="0" algn="r">
              <a:buNone/>
              <a:defRPr sz="2000" b="1" baseline="0">
                <a:solidFill>
                  <a:schemeClr val="accent6"/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添加文本 </a:t>
            </a:r>
          </a:p>
        </p:txBody>
      </p:sp>
      <p:sp>
        <p:nvSpPr>
          <p:cNvPr id="19" name="图片占位符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80392" y="501790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图标</a:t>
            </a:r>
          </a:p>
        </p:txBody>
      </p:sp>
      <p:sp>
        <p:nvSpPr>
          <p:cNvPr id="35" name="任意多边形：形状 34">
            <a:extLst>
              <a:ext uri="{FF2B5EF4-FFF2-40B4-BE49-F238E27FC236}">
                <a16:creationId xmlns:a16="http://schemas.microsoft.com/office/drawing/2014/main" id="{79F57DF2-7AB9-4D3A-AADE-E93D5621B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97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边栏修补程序（仅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：形状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15" name="任意多边形：形状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8" name="直接连接符​​(S)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018097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C6B9C406-BFD3-481F-9B48-3DCA3A330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7518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4AF3D50D-B3D8-4A41-84D8-4BE250D1B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856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图片占位符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1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 </a:t>
            </a:r>
            <a:r>
              <a:rPr lang="en-US" altLang="zh-CN" noProof="0"/>
              <a:t>1</a:t>
            </a:r>
          </a:p>
        </p:txBody>
      </p:sp>
      <p:sp>
        <p:nvSpPr>
          <p:cNvPr id="30" name="图片占位符 8">
            <a:extLst>
              <a:ext uri="{FF2B5EF4-FFF2-40B4-BE49-F238E27FC236}">
                <a16:creationId xmlns:a16="http://schemas.microsoft.com/office/drawing/2014/main" id="{6321F101-EC7B-4128-A7FA-373AC507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672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 </a:t>
            </a:r>
            <a:r>
              <a:rPr lang="en-US" altLang="zh-CN" noProof="0"/>
              <a:t>2</a:t>
            </a:r>
          </a:p>
        </p:txBody>
      </p:sp>
      <p:sp>
        <p:nvSpPr>
          <p:cNvPr id="31" name="图片占位符 8">
            <a:extLst>
              <a:ext uri="{FF2B5EF4-FFF2-40B4-BE49-F238E27FC236}">
                <a16:creationId xmlns:a16="http://schemas.microsoft.com/office/drawing/2014/main" id="{229667AF-39CB-43E6-8D30-A2DDF8365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010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 </a:t>
            </a:r>
            <a:r>
              <a:rPr lang="en-US" altLang="zh-CN" noProof="0"/>
              <a:t>3</a:t>
            </a:r>
          </a:p>
        </p:txBody>
      </p:sp>
      <p:sp>
        <p:nvSpPr>
          <p:cNvPr id="32" name="文本占位符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5542992"/>
            <a:ext cx="3642359" cy="424732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2"/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添加文本 </a:t>
            </a:r>
          </a:p>
        </p:txBody>
      </p:sp>
      <p:sp>
        <p:nvSpPr>
          <p:cNvPr id="33" name="文本占位符 7">
            <a:extLst>
              <a:ext uri="{FF2B5EF4-FFF2-40B4-BE49-F238E27FC236}">
                <a16:creationId xmlns:a16="http://schemas.microsoft.com/office/drawing/2014/main" id="{EB4CA538-2AD9-458A-B582-2FBFEAF60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0" y="5542992"/>
            <a:ext cx="3642359" cy="424732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2"/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添加文本 </a:t>
            </a:r>
          </a:p>
        </p:txBody>
      </p:sp>
      <p:sp>
        <p:nvSpPr>
          <p:cNvPr id="35" name="文本占位符 7">
            <a:extLst>
              <a:ext uri="{FF2B5EF4-FFF2-40B4-BE49-F238E27FC236}">
                <a16:creationId xmlns:a16="http://schemas.microsoft.com/office/drawing/2014/main" id="{857C263B-EA99-4350-84C0-08B9746AEC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1000" y="5542992"/>
            <a:ext cx="3642359" cy="424732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2"/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添加文本 </a:t>
            </a:r>
          </a:p>
        </p:txBody>
      </p:sp>
    </p:spTree>
    <p:extLst>
      <p:ext uri="{BB962C8B-B14F-4D97-AF65-F5344CB8AC3E}">
        <p14:creationId xmlns:p14="http://schemas.microsoft.com/office/powerpoint/2010/main" val="1184759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：形状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6" name="幻灯片编号占位符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15" name="任意多边形：形状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8" name="直接连接符​​(S)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751397" y="5027659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图片占位符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3902" y="2057402"/>
            <a:ext cx="2743197" cy="274319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32" name="文本占位符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021" y="5307558"/>
            <a:ext cx="3108959" cy="424732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添加文本 </a:t>
            </a:r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2FD9C5C0-2B13-4BD9-BA25-5F692DE9E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1" y="5688559"/>
            <a:ext cx="3108959" cy="323629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  <p:cxnSp>
        <p:nvCxnSpPr>
          <p:cNvPr id="5" name="直接连接符​​(S) 4">
            <a:extLst>
              <a:ext uri="{FF2B5EF4-FFF2-40B4-BE49-F238E27FC236}">
                <a16:creationId xmlns:a16="http://schemas.microsoft.com/office/drawing/2014/main" id="{9971D9F8-CAE6-4680-A029-F96D0F1441FD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7846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​​(S) 19">
            <a:extLst>
              <a:ext uri="{FF2B5EF4-FFF2-40B4-BE49-F238E27FC236}">
                <a16:creationId xmlns:a16="http://schemas.microsoft.com/office/drawing/2014/main" id="{A31598D0-210A-4FC8-9A7B-BFA0921CF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536511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 5">
            <a:extLst>
              <a:ext uri="{FF2B5EF4-FFF2-40B4-BE49-F238E27FC236}">
                <a16:creationId xmlns:a16="http://schemas.microsoft.com/office/drawing/2014/main" id="{606439E2-68F5-46DF-9799-ABBEBECF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906013" y="2754546"/>
            <a:ext cx="3254399" cy="2828600"/>
            <a:chOff x="4431264" y="2199060"/>
            <a:chExt cx="3363136" cy="2828600"/>
          </a:xfrm>
        </p:grpSpPr>
        <p:cxnSp>
          <p:nvCxnSpPr>
            <p:cNvPr id="21" name="直接连接符​​(S) 20">
              <a:extLst>
                <a:ext uri="{FF2B5EF4-FFF2-40B4-BE49-F238E27FC236}">
                  <a16:creationId xmlns:a16="http://schemas.microsoft.com/office/drawing/2014/main" id="{E95E9585-55FC-4C03-8122-DED9B077D9F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​​(S) 21">
              <a:extLst>
                <a:ext uri="{FF2B5EF4-FFF2-40B4-BE49-F238E27FC236}">
                  <a16:creationId xmlns:a16="http://schemas.microsoft.com/office/drawing/2014/main" id="{F2403E01-A7A9-4801-84C2-A2B3D9B7F577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图片占位符 8">
            <a:extLst>
              <a:ext uri="{FF2B5EF4-FFF2-40B4-BE49-F238E27FC236}">
                <a16:creationId xmlns:a16="http://schemas.microsoft.com/office/drawing/2014/main" id="{BDA24073-E1E8-43FF-B135-B2947B972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5426747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6" name="图片占位符 8">
            <a:extLst>
              <a:ext uri="{FF2B5EF4-FFF2-40B4-BE49-F238E27FC236}">
                <a16:creationId xmlns:a16="http://schemas.microsoft.com/office/drawing/2014/main" id="{DAD1D946-AD65-4E2D-A739-D93BA1AC1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4408933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7" name="图片占位符 8">
            <a:extLst>
              <a:ext uri="{FF2B5EF4-FFF2-40B4-BE49-F238E27FC236}">
                <a16:creationId xmlns:a16="http://schemas.microsoft.com/office/drawing/2014/main" id="{036FD13F-5CDF-4A6F-A890-1F23EA590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6458832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cxnSp>
        <p:nvCxnSpPr>
          <p:cNvPr id="36" name="直接连接符​​(S) 35">
            <a:extLst>
              <a:ext uri="{FF2B5EF4-FFF2-40B4-BE49-F238E27FC236}">
                <a16:creationId xmlns:a16="http://schemas.microsoft.com/office/drawing/2014/main" id="{4EA974DF-48E5-46E7-9453-8A47028BC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036660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​​(S) 36">
            <a:extLst>
              <a:ext uri="{FF2B5EF4-FFF2-40B4-BE49-F238E27FC236}">
                <a16:creationId xmlns:a16="http://schemas.microsoft.com/office/drawing/2014/main" id="{CA85692E-DBD5-4FD7-95CA-849C10263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65325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 37">
            <a:extLst>
              <a:ext uri="{FF2B5EF4-FFF2-40B4-BE49-F238E27FC236}">
                <a16:creationId xmlns:a16="http://schemas.microsoft.com/office/drawing/2014/main" id="{606422F5-A2F2-43D5-84EE-F875A28A7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34827" y="2754546"/>
            <a:ext cx="3254399" cy="2828600"/>
            <a:chOff x="4431264" y="2199060"/>
            <a:chExt cx="3363136" cy="2828600"/>
          </a:xfrm>
        </p:grpSpPr>
        <p:cxnSp>
          <p:nvCxnSpPr>
            <p:cNvPr id="39" name="直接连接符​​(S) 38">
              <a:extLst>
                <a:ext uri="{FF2B5EF4-FFF2-40B4-BE49-F238E27FC236}">
                  <a16:creationId xmlns:a16="http://schemas.microsoft.com/office/drawing/2014/main" id="{4BDD12EB-7EFD-4370-A7C6-9E57D6A7C6D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​​(S) 39">
              <a:extLst>
                <a:ext uri="{FF2B5EF4-FFF2-40B4-BE49-F238E27FC236}">
                  <a16:creationId xmlns:a16="http://schemas.microsoft.com/office/drawing/2014/main" id="{95D1AAC8-713E-418F-B7B4-27B58BDFD77C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图片占位符 8">
            <a:extLst>
              <a:ext uri="{FF2B5EF4-FFF2-40B4-BE49-F238E27FC236}">
                <a16:creationId xmlns:a16="http://schemas.microsoft.com/office/drawing/2014/main" id="{DEE070FD-95C9-4396-B429-69E1E14E3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555561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42" name="图片占位符 8">
            <a:extLst>
              <a:ext uri="{FF2B5EF4-FFF2-40B4-BE49-F238E27FC236}">
                <a16:creationId xmlns:a16="http://schemas.microsoft.com/office/drawing/2014/main" id="{5A9E7D40-35C3-4F7D-AAB6-D4168037C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537747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43" name="图片占位符 8">
            <a:extLst>
              <a:ext uri="{FF2B5EF4-FFF2-40B4-BE49-F238E27FC236}">
                <a16:creationId xmlns:a16="http://schemas.microsoft.com/office/drawing/2014/main" id="{13CB6343-C37E-4656-A566-EA9A3A1B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587646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44" name="文本占位符 7">
            <a:extLst>
              <a:ext uri="{FF2B5EF4-FFF2-40B4-BE49-F238E27FC236}">
                <a16:creationId xmlns:a16="http://schemas.microsoft.com/office/drawing/2014/main" id="{847B0A6E-95FE-4876-8783-F2D69813E0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95850" y="2643605"/>
            <a:ext cx="1311814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45" name="文本占位符 7">
            <a:extLst>
              <a:ext uri="{FF2B5EF4-FFF2-40B4-BE49-F238E27FC236}">
                <a16:creationId xmlns:a16="http://schemas.microsoft.com/office/drawing/2014/main" id="{4E9CD2A8-E96D-45CF-B252-F6F8267FF3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7415" y="4083115"/>
            <a:ext cx="1311814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46" name="文本占位符 7">
            <a:extLst>
              <a:ext uri="{FF2B5EF4-FFF2-40B4-BE49-F238E27FC236}">
                <a16:creationId xmlns:a16="http://schemas.microsoft.com/office/drawing/2014/main" id="{1AE8BBFE-01C4-4028-9B89-8D3A005A4B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4282" y="5509983"/>
            <a:ext cx="1311814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47" name="文本占位符 7">
            <a:extLst>
              <a:ext uri="{FF2B5EF4-FFF2-40B4-BE49-F238E27FC236}">
                <a16:creationId xmlns:a16="http://schemas.microsoft.com/office/drawing/2014/main" id="{49C15349-435A-457E-9835-D4345AD3ED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27786" y="2643605"/>
            <a:ext cx="1311814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48" name="文本占位符 7">
            <a:extLst>
              <a:ext uri="{FF2B5EF4-FFF2-40B4-BE49-F238E27FC236}">
                <a16:creationId xmlns:a16="http://schemas.microsoft.com/office/drawing/2014/main" id="{06DC437D-C5F6-49FA-8BF0-932297827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89351" y="4083115"/>
            <a:ext cx="1311814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49" name="文本占位符 7">
            <a:extLst>
              <a:ext uri="{FF2B5EF4-FFF2-40B4-BE49-F238E27FC236}">
                <a16:creationId xmlns:a16="http://schemas.microsoft.com/office/drawing/2014/main" id="{9DB16E7F-EE86-4AF9-871B-5614FE2D4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96218" y="5509983"/>
            <a:ext cx="1311814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</p:spTree>
    <p:extLst>
      <p:ext uri="{BB962C8B-B14F-4D97-AF65-F5344CB8AC3E}">
        <p14:creationId xmlns:p14="http://schemas.microsoft.com/office/powerpoint/2010/main" val="3622213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_组织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3" name="幻灯片编号占位符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图片占位符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60064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88864" y="2618469"/>
            <a:ext cx="3108959" cy="424732"/>
          </a:xfrm>
          <a:noFill/>
        </p:spPr>
        <p:txBody>
          <a:bodyPr wrap="square" lIns="91440" rIns="9144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添加文本 </a:t>
            </a:r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8864" y="2999470"/>
            <a:ext cx="3108959" cy="323629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46423" y="665228"/>
            <a:ext cx="0" cy="740664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图片占位符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8112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0494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0494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  <p:sp>
        <p:nvSpPr>
          <p:cNvPr id="19" name="图片占位符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400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0" name="文本占位符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49294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21" name="文本占位符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9294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  <p:sp>
        <p:nvSpPr>
          <p:cNvPr id="22" name="图片占位符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4977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3" name="文本占位符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044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24" name="文本占位符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9044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  <p:sp>
        <p:nvSpPr>
          <p:cNvPr id="25" name="图片占位符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595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6" name="文本占位符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68794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27" name="文本占位符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68794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  <p:sp>
        <p:nvSpPr>
          <p:cNvPr id="28" name="图片占位符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66634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9" name="文本占位符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75905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30" name="文本占位符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905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</p:spTree>
    <p:extLst>
      <p:ext uri="{BB962C8B-B14F-4D97-AF65-F5344CB8AC3E}">
        <p14:creationId xmlns:p14="http://schemas.microsoft.com/office/powerpoint/2010/main" val="372609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_组织图表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3" name="幻灯片编号占位符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图片占位符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96641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5441" y="2618469"/>
            <a:ext cx="3108959" cy="424732"/>
          </a:xfrm>
          <a:noFill/>
        </p:spPr>
        <p:txBody>
          <a:bodyPr wrap="square" lIns="91440" rIns="9144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添加文本 </a:t>
            </a:r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5441" y="2999470"/>
            <a:ext cx="3108959" cy="323629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112012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图片占位符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527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  <p:sp>
        <p:nvSpPr>
          <p:cNvPr id="19" name="图片占位符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815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0" name="文本占位符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21" name="文本占位符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  <p:sp>
        <p:nvSpPr>
          <p:cNvPr id="22" name="图片占位符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69127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3" name="文本占位符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24" name="文本占位符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  <p:sp>
        <p:nvSpPr>
          <p:cNvPr id="25" name="图片占位符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010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6" name="文本占位符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27" name="文本占位符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  <p:sp>
        <p:nvSpPr>
          <p:cNvPr id="28" name="图片占位符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08140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9" name="文本占位符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30" name="文本占位符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  <p:sp>
        <p:nvSpPr>
          <p:cNvPr id="31" name="图片占位符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15251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32" name="文本占位符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5114385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33" name="文本占位符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5346798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</p:spTree>
    <p:extLst>
      <p:ext uri="{BB962C8B-B14F-4D97-AF65-F5344CB8AC3E}">
        <p14:creationId xmlns:p14="http://schemas.microsoft.com/office/powerpoint/2010/main" val="3782655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标题幻灯片_深黄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  <a:endParaRPr lang="zh-CN" altLang="en-GB" noProof="0"/>
          </a:p>
        </p:txBody>
      </p:sp>
      <p:sp>
        <p:nvSpPr>
          <p:cNvPr id="27" name="文本占位符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lvl1pPr marL="0" indent="0" algn="ctr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rtlCol="0"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059707" y="4297679"/>
            <a:ext cx="4072586" cy="1463040"/>
          </a:xfrm>
        </p:spPr>
        <p:txBody>
          <a:bodyPr lIns="91440" rIns="91440" rtlCol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7664319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_组织图表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3" name="幻灯片编号占位符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9" name="任意多边形：形状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图片占位符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78095" y="1905000"/>
            <a:ext cx="1255400" cy="1255400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10" name="文本占位符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1136" y="2288331"/>
            <a:ext cx="3108959" cy="290097"/>
          </a:xfrm>
          <a:noFill/>
        </p:spPr>
        <p:txBody>
          <a:bodyPr wrap="square" lIns="91440" rIns="91440" rtlCol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添加文本 </a:t>
            </a:r>
          </a:p>
        </p:txBody>
      </p:sp>
      <p:sp>
        <p:nvSpPr>
          <p:cNvPr id="12" name="文本占位符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01136" y="2566041"/>
            <a:ext cx="3108959" cy="221043"/>
          </a:xfrm>
          <a:noFill/>
        </p:spPr>
        <p:txBody>
          <a:bodyPr wrap="square" lIns="91440" rIns="91440" rtlCol="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 baseline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670561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图片占位符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0984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17" name="文本占位符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4327380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497392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  <p:sp>
        <p:nvSpPr>
          <p:cNvPr id="19" name="图片占位符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9272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0" name="文本占位符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4327380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21" name="文本占位符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4497392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  <p:sp>
        <p:nvSpPr>
          <p:cNvPr id="22" name="图片占位符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73699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3" name="文本占位符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4327380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24" name="文本占位符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4497392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  <p:sp>
        <p:nvSpPr>
          <p:cNvPr id="25" name="图片占位符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65467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6" name="文本占位符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4327380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27" name="文本占位符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4497392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  <p:sp>
        <p:nvSpPr>
          <p:cNvPr id="28" name="图片占位符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8353860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29" name="文本占位符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4327380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30" name="文本占位符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4497392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  <p:sp>
        <p:nvSpPr>
          <p:cNvPr id="31" name="图片占位符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10160971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32" name="文本占位符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4327380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33" name="文本占位符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4497392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  <p:cxnSp>
        <p:nvCxnSpPr>
          <p:cNvPr id="34" name="直接连接符​​(S) 33">
            <a:extLst>
              <a:ext uri="{FF2B5EF4-FFF2-40B4-BE49-F238E27FC236}">
                <a16:creationId xmlns:a16="http://schemas.microsoft.com/office/drawing/2014/main" id="{A69BD202-1C38-47A5-8B06-0AADB78AA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2642433"/>
            <a:ext cx="0" cy="556415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图片占位符 8">
            <a:extLst>
              <a:ext uri="{FF2B5EF4-FFF2-40B4-BE49-F238E27FC236}">
                <a16:creationId xmlns:a16="http://schemas.microsoft.com/office/drawing/2014/main" id="{68CF0B9D-069C-46BA-9B77-7BDE114F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29272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39" name="文本占位符 7">
            <a:extLst>
              <a:ext uri="{FF2B5EF4-FFF2-40B4-BE49-F238E27FC236}">
                <a16:creationId xmlns:a16="http://schemas.microsoft.com/office/drawing/2014/main" id="{6EB5CB55-9BF0-4309-AA93-9540CDA1CE2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90800" y="5988389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40" name="文本占位符 7">
            <a:extLst>
              <a:ext uri="{FF2B5EF4-FFF2-40B4-BE49-F238E27FC236}">
                <a16:creationId xmlns:a16="http://schemas.microsoft.com/office/drawing/2014/main" id="{184A6FF6-89E5-41B3-83AD-E1F1AC1C71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90800" y="6158401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  <p:sp>
        <p:nvSpPr>
          <p:cNvPr id="41" name="图片占位符 8">
            <a:extLst>
              <a:ext uri="{FF2B5EF4-FFF2-40B4-BE49-F238E27FC236}">
                <a16:creationId xmlns:a16="http://schemas.microsoft.com/office/drawing/2014/main" id="{65909E03-0C86-44C4-9260-484E8CF63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73699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42" name="文本占位符 7">
            <a:extLst>
              <a:ext uri="{FF2B5EF4-FFF2-40B4-BE49-F238E27FC236}">
                <a16:creationId xmlns:a16="http://schemas.microsoft.com/office/drawing/2014/main" id="{0D08C690-4C72-47C4-ADBC-6DBFC463FC3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00550" y="5988389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43" name="文本占位符 7">
            <a:extLst>
              <a:ext uri="{FF2B5EF4-FFF2-40B4-BE49-F238E27FC236}">
                <a16:creationId xmlns:a16="http://schemas.microsoft.com/office/drawing/2014/main" id="{FEBB122E-6E5D-4B48-91C0-C6EB8BA3D2D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400550" y="6158401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  <p:sp>
        <p:nvSpPr>
          <p:cNvPr id="44" name="图片占位符 8">
            <a:extLst>
              <a:ext uri="{FF2B5EF4-FFF2-40B4-BE49-F238E27FC236}">
                <a16:creationId xmlns:a16="http://schemas.microsoft.com/office/drawing/2014/main" id="{A968314E-9F6B-4D90-BC2A-C5BB6AC70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65467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45" name="文本占位符 7">
            <a:extLst>
              <a:ext uri="{FF2B5EF4-FFF2-40B4-BE49-F238E27FC236}">
                <a16:creationId xmlns:a16="http://schemas.microsoft.com/office/drawing/2014/main" id="{98FF5C01-8CE1-475F-A59A-011328494FC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0300" y="5988389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46" name="文本占位符 7">
            <a:extLst>
              <a:ext uri="{FF2B5EF4-FFF2-40B4-BE49-F238E27FC236}">
                <a16:creationId xmlns:a16="http://schemas.microsoft.com/office/drawing/2014/main" id="{DC690F93-088F-498C-9B26-2DCE00A1145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0300" y="6158401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  <p:sp>
        <p:nvSpPr>
          <p:cNvPr id="47" name="图片占位符 8">
            <a:extLst>
              <a:ext uri="{FF2B5EF4-FFF2-40B4-BE49-F238E27FC236}">
                <a16:creationId xmlns:a16="http://schemas.microsoft.com/office/drawing/2014/main" id="{1D462CE1-BEE9-45C4-AB54-354D05E69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8353860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rtlCol="0" anchor="ctr">
            <a:normAutofit/>
          </a:bodyPr>
          <a:lstStyle>
            <a:lvl1pPr marL="0" indent="0" algn="ctr">
              <a:buNone/>
              <a:defRPr sz="1200"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48" name="文本占位符 7">
            <a:extLst>
              <a:ext uri="{FF2B5EF4-FFF2-40B4-BE49-F238E27FC236}">
                <a16:creationId xmlns:a16="http://schemas.microsoft.com/office/drawing/2014/main" id="{9FA2731A-D1B2-4144-8373-12B9313F9BF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7411" y="5988389"/>
            <a:ext cx="1587295" cy="166199"/>
          </a:xfrm>
          <a:noFill/>
        </p:spPr>
        <p:txBody>
          <a:bodyPr wrap="square" lIns="0" tIns="0" rIns="0" bIns="0" rtlCol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姓名</a:t>
            </a:r>
          </a:p>
        </p:txBody>
      </p:sp>
      <p:sp>
        <p:nvSpPr>
          <p:cNvPr id="49" name="文本占位符 7">
            <a:extLst>
              <a:ext uri="{FF2B5EF4-FFF2-40B4-BE49-F238E27FC236}">
                <a16:creationId xmlns:a16="http://schemas.microsoft.com/office/drawing/2014/main" id="{F61DF59D-6B27-4EC6-A151-0F9B99DC805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017411" y="6158401"/>
            <a:ext cx="1587295" cy="166199"/>
          </a:xfrm>
          <a:noFill/>
        </p:spPr>
        <p:txBody>
          <a:bodyPr wrap="square" lIns="0" tIns="0" rIns="0" bIns="0" rtlCol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说明</a:t>
            </a:r>
          </a:p>
        </p:txBody>
      </p:sp>
    </p:spTree>
    <p:extLst>
      <p:ext uri="{BB962C8B-B14F-4D97-AF65-F5344CB8AC3E}">
        <p14:creationId xmlns:p14="http://schemas.microsoft.com/office/powerpoint/2010/main" val="1020462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边栏修补程序（仅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：形状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15" name="任意多边形：形状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005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图像描述内容_蓝色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rtlCol="0" anchor="ctr">
            <a:noAutofit/>
          </a:bodyPr>
          <a:lstStyle>
            <a:lvl1pPr algn="ctr">
              <a:lnSpc>
                <a:spcPct val="80000"/>
              </a:lnSpc>
              <a:defRPr sz="4000" b="0" spc="2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057900" y="4114800"/>
            <a:ext cx="4876800" cy="1371602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文本占位符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</a:p>
        </p:txBody>
      </p:sp>
      <p:sp>
        <p:nvSpPr>
          <p:cNvPr id="8" name="文本占位符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</a:p>
        </p:txBody>
      </p:sp>
    </p:spTree>
    <p:extLst>
      <p:ext uri="{BB962C8B-B14F-4D97-AF65-F5344CB8AC3E}">
        <p14:creationId xmlns:p14="http://schemas.microsoft.com/office/powerpoint/2010/main" val="31927057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图像描述内容_橙色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rtlCol="0" anchor="ctr">
            <a:noAutofit/>
          </a:bodyPr>
          <a:lstStyle>
            <a:lvl1pPr algn="ctr">
              <a:lnSpc>
                <a:spcPct val="80000"/>
              </a:lnSpc>
              <a:defRPr sz="4000" b="0" spc="2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057900" y="4114800"/>
            <a:ext cx="4876800" cy="1371602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文本占位符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</a:p>
        </p:txBody>
      </p:sp>
      <p:sp>
        <p:nvSpPr>
          <p:cNvPr id="8" name="文本占位符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5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</a:p>
        </p:txBody>
      </p:sp>
    </p:spTree>
    <p:extLst>
      <p:ext uri="{BB962C8B-B14F-4D97-AF65-F5344CB8AC3E}">
        <p14:creationId xmlns:p14="http://schemas.microsoft.com/office/powerpoint/2010/main" val="1857058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7" name="文本占位符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 rtlCol="0">
            <a:normAutofit/>
          </a:bodyPr>
          <a:lstStyle>
            <a:lvl1pPr>
              <a:defRPr sz="60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GB" noProof="0"/>
          </a:p>
        </p:txBody>
      </p:sp>
      <p:sp>
        <p:nvSpPr>
          <p:cNvPr id="8" name="文本占位符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</p:spTree>
    <p:extLst>
      <p:ext uri="{BB962C8B-B14F-4D97-AF65-F5344CB8AC3E}">
        <p14:creationId xmlns:p14="http://schemas.microsoft.com/office/powerpoint/2010/main" val="21575266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7" name="文本占位符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 rtlCol="0">
            <a:normAutofit/>
          </a:bodyPr>
          <a:lstStyle>
            <a:lvl1pPr>
              <a:defRPr sz="60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GB" noProof="0"/>
          </a:p>
        </p:txBody>
      </p:sp>
      <p:sp>
        <p:nvSpPr>
          <p:cNvPr id="8" name="文本占位符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</p:spTree>
    <p:extLst>
      <p:ext uri="{BB962C8B-B14F-4D97-AF65-F5344CB8AC3E}">
        <p14:creationId xmlns:p14="http://schemas.microsoft.com/office/powerpoint/2010/main" val="40317223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占位符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7" name="文本占位符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5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 rtlCol="0">
            <a:normAutofit/>
          </a:bodyPr>
          <a:lstStyle>
            <a:lvl1pPr>
              <a:defRPr sz="60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GB" noProof="0"/>
          </a:p>
        </p:txBody>
      </p:sp>
      <p:sp>
        <p:nvSpPr>
          <p:cNvPr id="8" name="文本占位符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</p:spTree>
    <p:extLst>
      <p:ext uri="{BB962C8B-B14F-4D97-AF65-F5344CB8AC3E}">
        <p14:creationId xmlns:p14="http://schemas.microsoft.com/office/powerpoint/2010/main" val="29861092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8">
            <a:extLst>
              <a:ext uri="{FF2B5EF4-FFF2-40B4-BE49-F238E27FC236}">
                <a16:creationId xmlns:a16="http://schemas.microsoft.com/office/drawing/2014/main" id="{489EE1C9-68AE-4BDD-B34C-9DE809C4D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  <a:endParaRPr lang="zh-CN" altLang="en-GB" noProof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>
              <a:alpha val="84000"/>
            </a:schemeClr>
          </a:solidFill>
          <a:effectLst/>
        </p:spPr>
        <p:txBody>
          <a:bodyPr wrap="square" rtlCol="0">
            <a:noAutofit/>
          </a:bodyPr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26" name="文本占位符 16">
            <a:extLst>
              <a:ext uri="{FF2B5EF4-FFF2-40B4-BE49-F238E27FC236}">
                <a16:creationId xmlns:a16="http://schemas.microsoft.com/office/drawing/2014/main" id="{9F89ADF8-2320-4EC3-98EA-5CB618A52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0"/>
            <a:ext cx="6781800" cy="6324600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2265916"/>
            <a:ext cx="5314950" cy="3488998"/>
          </a:xfrm>
          <a:noFill/>
        </p:spPr>
        <p:txBody>
          <a:bodyPr rtlCol="0" anchor="b">
            <a:normAutofit/>
          </a:bodyPr>
          <a:lstStyle>
            <a:lvl1pPr algn="ctr">
              <a:defRPr sz="60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GB" noProof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74D12B-58A6-47D1-9B2D-697AB265C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25375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  <a:endParaRPr lang="zh-CN" altLang="en-GB" noProof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 rtlCol="0">
            <a:noAutofit/>
          </a:bodyPr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rtlCol="0" anchor="t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GB" noProof="0"/>
          </a:p>
        </p:txBody>
      </p:sp>
      <p:sp>
        <p:nvSpPr>
          <p:cNvPr id="9" name="文本占位符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7" name="幻灯片编号占位符 5">
            <a:extLst>
              <a:ext uri="{FF2B5EF4-FFF2-40B4-BE49-F238E27FC236}">
                <a16:creationId xmlns:a16="http://schemas.microsoft.com/office/drawing/2014/main" id="{973FC1AA-8591-43A1-9962-1599E1A8A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35482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  <a:endParaRPr lang="zh-CN" altLang="en-GB" noProof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1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 rtlCol="0">
            <a:noAutofit/>
          </a:bodyPr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rtlCol="0" anchor="t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GB" noProof="0"/>
          </a:p>
        </p:txBody>
      </p:sp>
      <p:sp>
        <p:nvSpPr>
          <p:cNvPr id="9" name="文本占位符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7" name="幻灯片编号占位符 5">
            <a:extLst>
              <a:ext uri="{FF2B5EF4-FFF2-40B4-BE49-F238E27FC236}">
                <a16:creationId xmlns:a16="http://schemas.microsoft.com/office/drawing/2014/main" id="{7160B2D8-3756-4781-A8DD-692C3F895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110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标题幻灯片_深黄色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018BFA80-A3BB-4316-BD6E-3E5F6B4D89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  <a:endParaRPr lang="zh-CN" altLang="en-GB" noProof="0"/>
          </a:p>
        </p:txBody>
      </p:sp>
      <p:sp>
        <p:nvSpPr>
          <p:cNvPr id="7" name="文本占位符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22" name="文本占位符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10" name="文本占位符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rtlCol="0"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059707" y="4297679"/>
            <a:ext cx="4072586" cy="1463040"/>
          </a:xfrm>
        </p:spPr>
        <p:txBody>
          <a:bodyPr lIns="91440" rIns="91440" rtlCol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0532011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  <a:endParaRPr lang="zh-CN" altLang="en-GB" noProof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5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 rtlCol="0">
            <a:noAutofit/>
          </a:bodyPr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rtlCol="0" anchor="t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GB" noProof="0"/>
          </a:p>
        </p:txBody>
      </p:sp>
      <p:sp>
        <p:nvSpPr>
          <p:cNvPr id="9" name="文本占位符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7" name="幻灯片编号占位符 5">
            <a:extLst>
              <a:ext uri="{FF2B5EF4-FFF2-40B4-BE49-F238E27FC236}">
                <a16:creationId xmlns:a16="http://schemas.microsoft.com/office/drawing/2014/main" id="{9EEDA9EB-20CE-4EA1-9720-40FBEB456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63650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 baseline="0">
                <a:solidFill>
                  <a:schemeClr val="bg1">
                    <a:lumMod val="5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  <a:endParaRPr lang="zh-CN" altLang="en-GB" noProof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6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 rtlCol="0">
            <a:noAutofit/>
          </a:bodyPr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rtlCol="0" anchor="t">
            <a:normAutofit/>
          </a:bodyPr>
          <a:lstStyle>
            <a:lvl1pPr algn="l">
              <a:defRPr sz="600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GB" noProof="0"/>
          </a:p>
        </p:txBody>
      </p:sp>
      <p:sp>
        <p:nvSpPr>
          <p:cNvPr id="9" name="文本占位符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7" name="幻灯片编号占位符 5">
            <a:extLst>
              <a:ext uri="{FF2B5EF4-FFF2-40B4-BE49-F238E27FC236}">
                <a16:creationId xmlns:a16="http://schemas.microsoft.com/office/drawing/2014/main" id="{80033509-FE6E-46FC-85C8-B777FBA2F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38915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 - 谢谢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文本占位符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baseline="0" dirty="0">
                <a:solidFill>
                  <a:schemeClr val="lt1">
                    <a:alpha val="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marL="0" lvl="0" algn="ctr" rtl="0"/>
            <a:r>
              <a:rPr lang="zh-CN" altLang="en-US" noProof="0"/>
              <a:t>我</a:t>
            </a:r>
          </a:p>
        </p:txBody>
      </p:sp>
      <p:sp>
        <p:nvSpPr>
          <p:cNvPr id="48" name="任意多边形：形状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9" name="任意多边形：形状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378135" y="1219200"/>
            <a:ext cx="7232465" cy="903638"/>
          </a:xfrm>
        </p:spPr>
        <p:txBody>
          <a:bodyPr rtlCol="0"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谢谢</a:t>
            </a:r>
          </a:p>
        </p:txBody>
      </p:sp>
      <p:sp>
        <p:nvSpPr>
          <p:cNvPr id="33" name="长方形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</p:spTree>
    <p:extLst>
      <p:ext uri="{BB962C8B-B14F-4D97-AF65-F5344CB8AC3E}">
        <p14:creationId xmlns:p14="http://schemas.microsoft.com/office/powerpoint/2010/main" val="3932519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 - 谢谢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  <a:endParaRPr lang="zh-CN" altLang="en-GB" noProof="0"/>
          </a:p>
        </p:txBody>
      </p:sp>
      <p:sp>
        <p:nvSpPr>
          <p:cNvPr id="27" name="文本占位符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>
            <a:lvl1pPr marL="0" indent="0" algn="ctr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rtlCol="0"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16122032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 - 谢谢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  <a:endParaRPr lang="zh-CN" altLang="en-GB" noProof="0"/>
          </a:p>
        </p:txBody>
      </p:sp>
      <p:sp>
        <p:nvSpPr>
          <p:cNvPr id="7" name="文本占位符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22" name="文本占位符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10" name="文本占位符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 rtlCol="0"/>
          <a:lstStyle>
            <a:lvl1pPr marL="0" indent="0" algn="ctr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rtlCol="0"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6534857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 - 谢谢 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 rtlCol="0">
            <a:noAutofit/>
          </a:bodyPr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  <a:endParaRPr lang="zh-CN" altLang="en-GB" noProof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33450" y="762000"/>
            <a:ext cx="4381500" cy="3429000"/>
          </a:xfrm>
        </p:spPr>
        <p:txBody>
          <a:bodyPr rtlCol="0" anchor="ctr">
            <a:normAutofit/>
          </a:bodyPr>
          <a:lstStyle>
            <a:lvl1pPr algn="ctr">
              <a:defRPr sz="5000" spc="2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谢谢</a:t>
            </a:r>
          </a:p>
        </p:txBody>
      </p:sp>
      <p:sp>
        <p:nvSpPr>
          <p:cNvPr id="7" name="文本占位符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</p:spTree>
    <p:extLst>
      <p:ext uri="{BB962C8B-B14F-4D97-AF65-F5344CB8AC3E}">
        <p14:creationId xmlns:p14="http://schemas.microsoft.com/office/powerpoint/2010/main" val="30448034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 - 谢谢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  <a:endParaRPr lang="zh-CN" altLang="en-GB" noProof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257300" y="1447800"/>
            <a:ext cx="4114800" cy="3962400"/>
          </a:xfrm>
        </p:spPr>
        <p:txBody>
          <a:bodyPr rtlCol="0" anchor="ctr">
            <a:normAutofit/>
          </a:bodyPr>
          <a:lstStyle>
            <a:lvl1pPr algn="ctr">
              <a:defRPr sz="5000" spc="2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谢谢</a:t>
            </a:r>
          </a:p>
        </p:txBody>
      </p:sp>
      <p:sp>
        <p:nvSpPr>
          <p:cNvPr id="7" name="文本占位符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8" name="文本占位符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</p:spTree>
    <p:extLst>
      <p:ext uri="{BB962C8B-B14F-4D97-AF65-F5344CB8AC3E}">
        <p14:creationId xmlns:p14="http://schemas.microsoft.com/office/powerpoint/2010/main" val="132553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 rtlCol="0">
            <a:noAutofit/>
          </a:bodyPr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  <a:endParaRPr lang="zh-CN" altLang="en-GB" noProof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33450" y="762000"/>
            <a:ext cx="4381500" cy="3429000"/>
          </a:xfrm>
        </p:spPr>
        <p:txBody>
          <a:bodyPr rtlCol="0" anchor="ctr">
            <a:normAutofit/>
          </a:bodyPr>
          <a:lstStyle>
            <a:lvl1pPr algn="ctr">
              <a:defRPr sz="5000" spc="2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33450" y="4343400"/>
            <a:ext cx="4381500" cy="1355732"/>
          </a:xfrm>
        </p:spPr>
        <p:txBody>
          <a:bodyPr lIns="91440" rIns="91440" rtlCol="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文本占位符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</p:spTree>
    <p:extLst>
      <p:ext uri="{BB962C8B-B14F-4D97-AF65-F5344CB8AC3E}">
        <p14:creationId xmlns:p14="http://schemas.microsoft.com/office/powerpoint/2010/main" val="10499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  <a:endParaRPr lang="zh-CN" altLang="en-GB" noProof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57300" y="1447800"/>
            <a:ext cx="4114800" cy="3962400"/>
          </a:xfrm>
        </p:spPr>
        <p:txBody>
          <a:bodyPr rtlCol="0" anchor="ctr">
            <a:normAutofit/>
          </a:bodyPr>
          <a:lstStyle>
            <a:lvl1pPr algn="ctr">
              <a:defRPr sz="5000" spc="200" baseline="0"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057900" y="4495801"/>
            <a:ext cx="4876800" cy="60960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7" name="文本占位符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  <p:sp>
        <p:nvSpPr>
          <p:cNvPr id="8" name="文本占位符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rtlCol="0"/>
          <a:lstStyle>
            <a:lvl1pPr marL="0" indent="0">
              <a:buNone/>
              <a:defRPr baseline="0">
                <a:solidFill>
                  <a:schemeClr val="tx1">
                    <a:alpha val="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我</a:t>
            </a:r>
            <a:endParaRPr lang="zh-CN" altLang="en-GB" noProof="0"/>
          </a:p>
        </p:txBody>
      </p:sp>
    </p:spTree>
    <p:extLst>
      <p:ext uri="{BB962C8B-B14F-4D97-AF65-F5344CB8AC3E}">
        <p14:creationId xmlns:p14="http://schemas.microsoft.com/office/powerpoint/2010/main" val="260131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144780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 rtlCol="0"/>
          <a:lstStyle>
            <a:lvl1pPr>
              <a:defRPr baseline="0">
                <a:ea typeface="Microsoft YaHei UI" panose="020B0503020204020204" pitchFamily="34" charset="-122"/>
              </a:defRPr>
            </a:lvl1pPr>
            <a:lvl2pPr>
              <a:defRPr baseline="0">
                <a:ea typeface="Microsoft YaHei UI" panose="020B0503020204020204" pitchFamily="34" charset="-122"/>
              </a:defRPr>
            </a:lvl2pPr>
            <a:lvl3pPr>
              <a:defRPr baseline="0">
                <a:ea typeface="Microsoft YaHei UI" panose="020B0503020204020204" pitchFamily="34" charset="-122"/>
              </a:defRPr>
            </a:lvl3pPr>
            <a:lvl4pPr>
              <a:defRPr baseline="0">
                <a:ea typeface="Microsoft YaHei UI" panose="020B0503020204020204" pitchFamily="34" charset="-122"/>
              </a:defRPr>
            </a:lvl4pPr>
            <a:lvl5pPr>
              <a:defRPr baseline="0"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>
                    <a:lumMod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14" name="幻灯片编号占位符 5">
            <a:extLst>
              <a:ext uri="{FF2B5EF4-FFF2-40B4-BE49-F238E27FC236}">
                <a16:creationId xmlns:a16="http://schemas.microsoft.com/office/drawing/2014/main" id="{0621E917-505B-493E-99EE-2E57CB332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2466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7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、粗体副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baseline="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4000" b="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 rtlCol="0"/>
          <a:lstStyle>
            <a:lvl1pPr>
              <a:defRPr baseline="0">
                <a:ea typeface="Microsoft YaHei UI" panose="020B0503020204020204" pitchFamily="34" charset="-122"/>
              </a:defRPr>
            </a:lvl1pPr>
            <a:lvl2pPr>
              <a:defRPr baseline="0">
                <a:ea typeface="Microsoft YaHei UI" panose="020B0503020204020204" pitchFamily="34" charset="-122"/>
              </a:defRPr>
            </a:lvl2pPr>
            <a:lvl3pPr>
              <a:defRPr baseline="0">
                <a:ea typeface="Microsoft YaHei UI" panose="020B0503020204020204" pitchFamily="34" charset="-122"/>
              </a:defRPr>
            </a:lvl3pPr>
            <a:lvl4pPr>
              <a:defRPr baseline="0">
                <a:ea typeface="Microsoft YaHei UI" panose="020B0503020204020204" pitchFamily="34" charset="-122"/>
              </a:defRPr>
            </a:lvl4pPr>
            <a:lvl5pPr>
              <a:defRPr baseline="0"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600" baseline="0">
                <a:solidFill>
                  <a:schemeClr val="bg1">
                    <a:lumMod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插入图像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76400"/>
            <a:ext cx="10837333" cy="424732"/>
          </a:xfrm>
          <a:solidFill>
            <a:schemeClr val="accent1"/>
          </a:solidFill>
        </p:spPr>
        <p:txBody>
          <a:bodyPr wrap="square" lIns="640080" rIns="91440" rtlCol="0">
            <a:spAutoFit/>
          </a:bodyPr>
          <a:lstStyle>
            <a:lvl1pPr marL="0" indent="0">
              <a:buNone/>
              <a:defRPr sz="2400" b="0" baseline="0">
                <a:solidFill>
                  <a:schemeClr val="bg1"/>
                </a:solidFill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添加其他文本 </a:t>
            </a:r>
          </a:p>
        </p:txBody>
      </p:sp>
      <p:sp>
        <p:nvSpPr>
          <p:cNvPr id="13" name="幻灯片编号占位符 5">
            <a:extLst>
              <a:ext uri="{FF2B5EF4-FFF2-40B4-BE49-F238E27FC236}">
                <a16:creationId xmlns:a16="http://schemas.microsoft.com/office/drawing/2014/main" id="{08E95652-9528-4150-8049-C40C3BB1B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AB73BC-B049-4115-A692-8D63A059BFB8}" type="slidenum">
              <a:rPr lang="en-US" altLang="zh-CN" smtClean="0"/>
              <a:pPr/>
              <a:t>‹#›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947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48640" y="2103120"/>
            <a:ext cx="11106150" cy="4221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2493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9" r:id="rId2"/>
    <p:sldLayoutId id="2147483961" r:id="rId3"/>
    <p:sldLayoutId id="2147483962" r:id="rId4"/>
    <p:sldLayoutId id="2147483964" r:id="rId5"/>
    <p:sldLayoutId id="2147483958" r:id="rId6"/>
    <p:sldLayoutId id="2147483963" r:id="rId7"/>
    <p:sldLayoutId id="2147483957" r:id="rId8"/>
    <p:sldLayoutId id="2147483965" r:id="rId9"/>
    <p:sldLayoutId id="2147483966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7" r:id="rId17"/>
    <p:sldLayoutId id="2147483967" r:id="rId18"/>
    <p:sldLayoutId id="2147483968" r:id="rId19"/>
    <p:sldLayoutId id="2147483987" r:id="rId20"/>
    <p:sldLayoutId id="2147483969" r:id="rId21"/>
    <p:sldLayoutId id="2147483970" r:id="rId22"/>
    <p:sldLayoutId id="2147483971" r:id="rId23"/>
    <p:sldLayoutId id="2147483972" r:id="rId24"/>
    <p:sldLayoutId id="2147483973" r:id="rId25"/>
    <p:sldLayoutId id="2147483978" r:id="rId26"/>
    <p:sldLayoutId id="2147483974" r:id="rId27"/>
    <p:sldLayoutId id="2147483975" r:id="rId28"/>
    <p:sldLayoutId id="2147483976" r:id="rId29"/>
    <p:sldLayoutId id="2147483977" r:id="rId30"/>
    <p:sldLayoutId id="2147483988" r:id="rId31"/>
    <p:sldLayoutId id="2147483989" r:id="rId32"/>
    <p:sldLayoutId id="2147483990" r:id="rId33"/>
    <p:sldLayoutId id="2147483991" r:id="rId34"/>
    <p:sldLayoutId id="2147483992" r:id="rId35"/>
    <p:sldLayoutId id="2147483993" r:id="rId36"/>
    <p:sldLayoutId id="2147483995" r:id="rId37"/>
    <p:sldLayoutId id="2147484002" r:id="rId38"/>
    <p:sldLayoutId id="2147484003" r:id="rId39"/>
    <p:sldLayoutId id="2147484004" r:id="rId40"/>
    <p:sldLayoutId id="2147483994" r:id="rId41"/>
    <p:sldLayoutId id="2147484005" r:id="rId42"/>
    <p:sldLayoutId id="2147484006" r:id="rId43"/>
    <p:sldLayoutId id="2147483979" r:id="rId44"/>
    <p:sldLayoutId id="2147483980" r:id="rId45"/>
    <p:sldLayoutId id="2147483981" r:id="rId46"/>
    <p:sldLayoutId id="2147483982" r:id="rId47"/>
    <p:sldLayoutId id="2147483983" r:id="rId48"/>
    <p:sldLayoutId id="2147483984" r:id="rId49"/>
    <p:sldLayoutId id="2147483985" r:id="rId50"/>
    <p:sldLayoutId id="2147483986" r:id="rId51"/>
    <p:sldLayoutId id="2147484008" r:id="rId52"/>
    <p:sldLayoutId id="2147484009" r:id="rId53"/>
    <p:sldLayoutId id="2147484010" r:id="rId54"/>
    <p:sldLayoutId id="2147484011" r:id="rId55"/>
    <p:sldLayoutId id="2147484012" r:id="rId5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cap="all" spc="100" baseline="0">
          <a:solidFill>
            <a:schemeClr val="tx1">
              <a:lumMod val="95000"/>
              <a:lumOff val="5000"/>
            </a:schemeClr>
          </a:solidFill>
          <a:latin typeface="Microsoft YaHei UI" panose="020B0503020204020204" pitchFamily="3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0.jpg"/><Relationship Id="rId7" Type="http://schemas.openxmlformats.org/officeDocument/2006/relationships/diagramLayout" Target="../diagrams/layou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diagramData" Target="../diagrams/data3.xml"/><Relationship Id="rId5" Type="http://schemas.openxmlformats.org/officeDocument/2006/relationships/image" Target="../media/image12.svg"/><Relationship Id="rId10" Type="http://schemas.microsoft.com/office/2007/relationships/diagramDrawing" Target="../diagrams/drawing3.xml"/><Relationship Id="rId4" Type="http://schemas.openxmlformats.org/officeDocument/2006/relationships/image" Target="../media/image11.png"/><Relationship Id="rId9" Type="http://schemas.openxmlformats.org/officeDocument/2006/relationships/diagramColors" Target="../diagrams/colors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ja/%E3%82%A8%E3%83%BC%E3%83%AB%E5%A4%A7%E5%AD%A6-%E9%A2%A8%E6%99%AF-%E5%A4%A7%E5%AD%A6-%E5%AD%A6%E6%A0%A1-%E3%82%AB%E3%83%AC%E3%83%83%E3%82%B8-%E3%82%AD%E3%83%A3%E3%83%B3%E3%83%91%E3%82%B9-%E6%95%99%E8%82%B2-1604156/" TargetMode="External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zh-cn/photo/6531390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09890287-4DB6-4C87-AEAF-17E9594F4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7813" b="7813"/>
          <a:stretch>
            <a:fillRect/>
          </a:stretch>
        </p:blipFill>
        <p:spPr/>
      </p:pic>
      <p:sp>
        <p:nvSpPr>
          <p:cNvPr id="285" name="文本占位符 284">
            <a:extLst>
              <a:ext uri="{FF2B5EF4-FFF2-40B4-BE49-F238E27FC236}">
                <a16:creationId xmlns:a16="http://schemas.microsoft.com/office/drawing/2014/main" id="{C0BF9B80-F084-4423-8C1C-E79BE8298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286" name="文本占位符 285">
            <a:extLst>
              <a:ext uri="{FF2B5EF4-FFF2-40B4-BE49-F238E27FC236}">
                <a16:creationId xmlns:a16="http://schemas.microsoft.com/office/drawing/2014/main" id="{9626180B-FF05-48CF-BFB3-C95C9B5D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3933031D-018B-489E-B613-2113C1CD2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3809" y="2362200"/>
            <a:ext cx="5864382" cy="1524000"/>
          </a:xfrm>
        </p:spPr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中韩教育对比</a:t>
            </a:r>
            <a:br>
              <a:rPr lang="zh-CN" altLang="en-US" dirty="0">
                <a:ea typeface="Microsoft YaHei UI" panose="020B0503020204020204" pitchFamily="34" charset="-122"/>
              </a:rPr>
            </a:br>
            <a:endParaRPr lang="zh-CN" altLang="en-US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5228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8C99C99A-2CF7-F0BC-823E-412ADCF0829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t="26092" b="26092"/>
          <a:stretch>
            <a:fillRect/>
          </a:stretch>
        </p:blipFill>
        <p:spPr/>
      </p:pic>
      <p:sp>
        <p:nvSpPr>
          <p:cNvPr id="12" name="标题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sz="3200" dirty="0">
                <a:solidFill>
                  <a:srgbClr val="002060"/>
                </a:solidFill>
                <a:cs typeface="+mn-cs"/>
              </a:rPr>
              <a:t>中国教育制度和韩国教育制度对比</a:t>
            </a:r>
            <a:endParaRPr lang="en-US" altLang="zh-CN" sz="3200" dirty="0">
              <a:solidFill>
                <a:srgbClr val="002060"/>
              </a:solidFill>
              <a:cs typeface="+mn-cs"/>
            </a:endParaRPr>
          </a:p>
        </p:txBody>
      </p:sp>
      <p:sp>
        <p:nvSpPr>
          <p:cNvPr id="34" name="文本占位符 33">
            <a:extLst>
              <a:ext uri="{FF2B5EF4-FFF2-40B4-BE49-F238E27FC236}">
                <a16:creationId xmlns:a16="http://schemas.microsoft.com/office/drawing/2014/main" id="{29455ACD-CCC6-4BEC-AA79-DC1C69D087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rtlCol="0"/>
          <a:lstStyle/>
          <a:p>
            <a:pPr rtl="0"/>
            <a:endParaRPr lang="zh-CN" altLang="en-US" dirty="0">
              <a:ea typeface="Microsoft YaHei UI" panose="020B0503020204020204" pitchFamily="34" charset="-122"/>
            </a:endParaRPr>
          </a:p>
        </p:txBody>
      </p:sp>
      <p:pic>
        <p:nvPicPr>
          <p:cNvPr id="39" name="图片占位符 38">
            <a:extLst>
              <a:ext uri="{FF2B5EF4-FFF2-40B4-BE49-F238E27FC236}">
                <a16:creationId xmlns:a16="http://schemas.microsoft.com/office/drawing/2014/main" id="{D15B262E-3234-4E0C-A890-B69314333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853" r="853"/>
          <a:stretch>
            <a:fillRect/>
          </a:stretch>
        </p:blipFill>
        <p:spPr/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A6C6147-EB04-429F-9D41-52F18DE232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smtClean="0">
                <a:ea typeface="Microsoft YaHei UI" panose="020B0503020204020204" pitchFamily="34" charset="-122"/>
              </a:rPr>
              <a:pPr rtl="0"/>
              <a:t>10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32" name="文本占位符 119">
            <a:extLst>
              <a:ext uri="{FF2B5EF4-FFF2-40B4-BE49-F238E27FC236}">
                <a16:creationId xmlns:a16="http://schemas.microsoft.com/office/drawing/2014/main" id="{D9043C6D-0761-489D-8401-7F976D80BA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0" name="任意多边形：形状 39">
            <a:extLst>
              <a:ext uri="{FF2B5EF4-FFF2-40B4-BE49-F238E27FC236}">
                <a16:creationId xmlns:a16="http://schemas.microsoft.com/office/drawing/2014/main" id="{CD5E95B5-674E-4A3A-A7C5-83CFC4114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16" name="内容占位符 15">
            <a:extLst>
              <a:ext uri="{FF2B5EF4-FFF2-40B4-BE49-F238E27FC236}">
                <a16:creationId xmlns:a16="http://schemas.microsoft.com/office/drawing/2014/main" id="{056449D3-1D7C-65CB-4E7D-9BF376EC9B67}"/>
              </a:ext>
            </a:extLst>
          </p:cNvPr>
          <p:cNvGraphicFramePr>
            <a:graphicFrameLocks noGrp="1"/>
          </p:cNvGraphicFramePr>
          <p:nvPr>
            <p:ph sz="quarter" idx="19"/>
            <p:extLst>
              <p:ext uri="{D42A27DB-BD31-4B8C-83A1-F6EECF244321}">
                <p14:modId xmlns:p14="http://schemas.microsoft.com/office/powerpoint/2010/main" val="3211882390"/>
              </p:ext>
            </p:extLst>
          </p:nvPr>
        </p:nvGraphicFramePr>
        <p:xfrm>
          <a:off x="7589838" y="2286000"/>
          <a:ext cx="3687762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2956204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5E1B4C-2A47-F395-F891-19B1A7DEBC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7448" y="1268760"/>
            <a:ext cx="4269775" cy="3957131"/>
          </a:xfrm>
        </p:spPr>
        <p:txBody>
          <a:bodyPr/>
          <a:lstStyle/>
          <a:p>
            <a:pPr algn="just"/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、教育体系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中国教育体系分为学前教育、义务教育、职业教育、高等教育和继续教育等多个阶段。其中，义务教育涵盖了小学和初中，高等教育则包括本科和研究生阶段。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韩国教育体系同样包括学前教育、义务教育、职业教育、高等教育和继续教育等阶段。韩国义务教育阶段包括小学和初中，高等教育则分为专科大学、本科大学和研究生院。</a:t>
            </a:r>
          </a:p>
          <a:p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A2D7B0-C847-D60A-CCAC-51B567DB7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11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6169532E-2E42-5D59-B09A-E585CF0AF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24" y="1268760"/>
            <a:ext cx="4514850" cy="299085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2142F712-A805-4C25-E4B4-28D4CC2867EB}"/>
              </a:ext>
            </a:extLst>
          </p:cNvPr>
          <p:cNvSpPr txBox="1"/>
          <p:nvPr/>
        </p:nvSpPr>
        <p:spPr>
          <a:xfrm>
            <a:off x="7896200" y="454047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伦敦大学</a:t>
            </a:r>
          </a:p>
        </p:txBody>
      </p:sp>
    </p:spTree>
    <p:extLst>
      <p:ext uri="{BB962C8B-B14F-4D97-AF65-F5344CB8AC3E}">
        <p14:creationId xmlns:p14="http://schemas.microsoft.com/office/powerpoint/2010/main" val="3229915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5E1B4C-2A47-F395-F891-19B1A7DEBC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8788" y="1450434"/>
            <a:ext cx="4819140" cy="3957131"/>
          </a:xfrm>
        </p:spPr>
        <p:txBody>
          <a:bodyPr/>
          <a:lstStyle/>
          <a:p>
            <a:pPr algn="just"/>
            <a:r>
              <a:rPr lang="zh-CN" altLang="en-US" sz="18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二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、学科设置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中国的学科设置注重基础知识和技能的培养，涵盖了语文、数学、英语、物理、化学、生物等基础学科。此外，还结合了体育、艺术、音乐等课程，以促进学生全面发展。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韩国学科设置则以实用性和职业导向为主，除了基础学科外，还注重培养学生实际操作能力和创新思维。韩国学校还注重外语教学，除了英语外，还开设了德语、法语等小语种课程。</a:t>
            </a:r>
          </a:p>
          <a:p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A2D7B0-C847-D60A-CCAC-51B567DB7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12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661899-2772-4694-CB19-DBCF3DBBE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0" y="1268760"/>
            <a:ext cx="5400600" cy="3600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50A4CF8-0DF5-3244-056F-B90E1631AD9B}"/>
              </a:ext>
            </a:extLst>
          </p:cNvPr>
          <p:cNvSpPr txBox="1"/>
          <p:nvPr/>
        </p:nvSpPr>
        <p:spPr>
          <a:xfrm>
            <a:off x="8184232" y="5038233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纽约大学</a:t>
            </a:r>
          </a:p>
        </p:txBody>
      </p:sp>
    </p:spTree>
    <p:extLst>
      <p:ext uri="{BB962C8B-B14F-4D97-AF65-F5344CB8AC3E}">
        <p14:creationId xmlns:p14="http://schemas.microsoft.com/office/powerpoint/2010/main" val="30958052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5E1B4C-2A47-F395-F891-19B1A7DEBC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4581" y="1124744"/>
            <a:ext cx="4627323" cy="3957131"/>
          </a:xfrm>
        </p:spPr>
        <p:txBody>
          <a:bodyPr/>
          <a:lstStyle/>
          <a:p>
            <a:pPr algn="l"/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三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、学制安排</a:t>
            </a:r>
          </a:p>
          <a:p>
            <a:pPr algn="l"/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中国学制安排相对较为统一，小学阶段为六年制，初中为三年制，高中为三年制，本科为四年制，硕士为三年制，博士为三年制。韩国学制安排相对灵活，小学和初中阶段与中国的学制类似，高中阶段则有两年制和三年制两种选择。此外，韩国大学本科学制为四年制，而硕士和博士学制分别为两年制和三年制或四年制。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A2D7B0-C847-D60A-CCAC-51B567DB7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13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D10FAE-F0F5-E7AA-922E-9E355CEAA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960" y="980728"/>
            <a:ext cx="5935698" cy="395713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C196D57-86BF-C1BB-AA80-BC7979D8874D}"/>
              </a:ext>
            </a:extLst>
          </p:cNvPr>
          <p:cNvSpPr txBox="1"/>
          <p:nvPr/>
        </p:nvSpPr>
        <p:spPr>
          <a:xfrm>
            <a:off x="8184232" y="5229200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哈佛大学</a:t>
            </a:r>
          </a:p>
        </p:txBody>
      </p:sp>
    </p:spTree>
    <p:extLst>
      <p:ext uri="{BB962C8B-B14F-4D97-AF65-F5344CB8AC3E}">
        <p14:creationId xmlns:p14="http://schemas.microsoft.com/office/powerpoint/2010/main" val="2541035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5E1B4C-2A47-F395-F891-19B1A7DEBC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7834" y="980728"/>
            <a:ext cx="4902102" cy="3957131"/>
          </a:xfrm>
        </p:spPr>
        <p:txBody>
          <a:bodyPr/>
          <a:lstStyle/>
          <a:p>
            <a:pPr algn="just"/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四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、教学方式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国教学方式以传统讲授为主，强调学生基础知识的学习和应试能力的提高。近年来，随着新课程改革的推进，中国也开始逐步引入探究式教学、合作学习等新型教学方式。韩国教学方式则更注重实践性和创新性，课堂上经常采用讨论式、探究式的教学方式，鼓励学生主动参与和思考。此外，韩国学校还注重课外拓展和实践能力的培养，学生通常会被安排参加各种实践活动和社团组织。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A2D7B0-C847-D60A-CCAC-51B567DB7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14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9BDE16-4538-0084-4376-29DFD1BCD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968" y="1008720"/>
            <a:ext cx="5983607" cy="37444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4A7B60-2352-C31A-E801-9136CBA8DAC9}"/>
              </a:ext>
            </a:extLst>
          </p:cNvPr>
          <p:cNvSpPr txBox="1"/>
          <p:nvPr/>
        </p:nvSpPr>
        <p:spPr>
          <a:xfrm>
            <a:off x="8040216" y="490243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武汉大学</a:t>
            </a:r>
          </a:p>
        </p:txBody>
      </p:sp>
    </p:spTree>
    <p:extLst>
      <p:ext uri="{BB962C8B-B14F-4D97-AF65-F5344CB8AC3E}">
        <p14:creationId xmlns:p14="http://schemas.microsoft.com/office/powerpoint/2010/main" val="2194947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5E1B4C-2A47-F395-F891-19B1A7DEBC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31069" y="1268760"/>
            <a:ext cx="9859700" cy="3744415"/>
          </a:xfrm>
        </p:spPr>
        <p:txBody>
          <a:bodyPr/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总体来说，中国和韩国教育制度在很多方面有相似之处，但也有各自的特点和优势。中国的教育制度注重基础知识和技能的培养，强调学生应试能力的提高；而韩国的教育制度则更注重实践性和创新性，注重培养学生的实际操作能力和创新思维。两国在学科设置和教学方式上也存在一定差异。未来，随着教育改革的不断推进和教育国际化的深入发展，两国可以在相互学习和借鉴的基础上，共同提高教育质量和水平。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DA2D7B0-C847-D60A-CCAC-51B567DB71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15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D4D33B-EF4D-8125-2BC7-1EAA100E7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828119" y="4437112"/>
            <a:ext cx="4159526" cy="24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94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E02B9606-F9BC-40CD-9467-6348ACE41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A682397A-D234-4487-8E63-23B79C76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endParaRPr lang="zh-CN" altLang="en-US" dirty="0">
              <a:ea typeface="Microsoft YaHei UI" panose="020B0503020204020204" pitchFamily="34" charset="-122"/>
            </a:endParaRPr>
          </a:p>
        </p:txBody>
      </p:sp>
      <p:sp>
        <p:nvSpPr>
          <p:cNvPr id="13" name="标题 12">
            <a:extLst>
              <a:ext uri="{FF2B5EF4-FFF2-40B4-BE49-F238E27FC236}">
                <a16:creationId xmlns:a16="http://schemas.microsoft.com/office/drawing/2014/main" id="{D7199992-58FE-4335-A811-6AFA96B5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谢谢观看</a:t>
            </a:r>
            <a:endParaRPr lang="en-US" alt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F8FCB52-DD55-48F6-9F4A-D2A0F6586E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 rtlCol="0"/>
          <a:lstStyle/>
          <a:p>
            <a:pPr rtl="0"/>
            <a:endParaRPr lang="zh-CN" altLang="en-US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90522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FFBCF731-478B-42B2-B3C6-ECCC3D68E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" y="0"/>
            <a:ext cx="8329286" cy="6858000"/>
          </a:xfrm>
        </p:spPr>
      </p:pic>
      <p:sp>
        <p:nvSpPr>
          <p:cNvPr id="74" name="文本占位符 73">
            <a:extLst>
              <a:ext uri="{FF2B5EF4-FFF2-40B4-BE49-F238E27FC236}">
                <a16:creationId xmlns:a16="http://schemas.microsoft.com/office/drawing/2014/main" id="{C20719F7-6849-4C36-ACDB-C1AE2AAC7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90600" y="1844824"/>
            <a:ext cx="5393432" cy="3990662"/>
          </a:xfrm>
        </p:spPr>
        <p:txBody>
          <a:bodyPr rtlCol="0"/>
          <a:lstStyle/>
          <a:p>
            <a:pPr rtl="0"/>
            <a:r>
              <a:rPr lang="zh-CN" altLang="en-US" dirty="0">
                <a:ea typeface="Microsoft YaHei UI" panose="020B0503020204020204" pitchFamily="34" charset="-122"/>
              </a:rPr>
              <a:t>下次再见杀杀杀阿松大</a:t>
            </a:r>
          </a:p>
        </p:txBody>
      </p:sp>
      <p:sp>
        <p:nvSpPr>
          <p:cNvPr id="75" name="文本占位符 74">
            <a:extLst>
              <a:ext uri="{FF2B5EF4-FFF2-40B4-BE49-F238E27FC236}">
                <a16:creationId xmlns:a16="http://schemas.microsoft.com/office/drawing/2014/main" id="{6488F643-327C-4A41-9703-B4932AF5A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rmAutofit fontScale="55000" lnSpcReduction="20000"/>
          </a:bodyPr>
          <a:lstStyle/>
          <a:p>
            <a:pPr rtl="0"/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76" name="文本占位符 75">
            <a:extLst>
              <a:ext uri="{FF2B5EF4-FFF2-40B4-BE49-F238E27FC236}">
                <a16:creationId xmlns:a16="http://schemas.microsoft.com/office/drawing/2014/main" id="{8EE4272D-3A75-4E40-B1D6-C8D1636AB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 rot="16200000">
            <a:off x="5793905" y="4840091"/>
            <a:ext cx="1219200" cy="225818"/>
          </a:xfrm>
        </p:spPr>
        <p:txBody>
          <a:bodyPr rtlCol="0">
            <a:normAutofit fontScale="55000" lnSpcReduction="20000"/>
          </a:bodyPr>
          <a:lstStyle/>
          <a:p>
            <a:pPr rtl="0"/>
            <a:endParaRPr lang="zh-CN" altLang="en-US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840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609600"/>
            <a:ext cx="10805160" cy="1652982"/>
          </a:xfrm>
        </p:spPr>
        <p:txBody>
          <a:bodyPr rtlCol="0">
            <a:normAutofit/>
          </a:bodyPr>
          <a:lstStyle/>
          <a:p>
            <a:pPr algn="ctr"/>
            <a:r>
              <a:rPr lang="zh-CN" altLang="zh-CN" sz="3200" kern="100" dirty="0"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中国教育制度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CDD38C8-152F-BD3E-6191-C013694FB60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741539227"/>
              </p:ext>
            </p:extLst>
          </p:nvPr>
        </p:nvGraphicFramePr>
        <p:xfrm>
          <a:off x="549275" y="2667000"/>
          <a:ext cx="10288588" cy="3660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4319" y="1223725"/>
            <a:ext cx="10837333" cy="313932"/>
          </a:xfrm>
        </p:spPr>
        <p:txBody>
          <a:bodyPr rtlCol="0"/>
          <a:lstStyle/>
          <a:p>
            <a:pPr algn="ctr" rtl="0"/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中国教育制度是中国教育体系的重要部分，涵盖了多个阶段和类型的教育。</a:t>
            </a:r>
            <a:endParaRPr lang="zh-CN" altLang="en-US" sz="1600" dirty="0">
              <a:ea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44A039-11AB-474F-8746-9A34D1C39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smtClean="0">
                <a:ea typeface="Microsoft YaHei UI" panose="020B0503020204020204" pitchFamily="34" charset="-122"/>
              </a:rPr>
              <a:pPr/>
              <a:t>2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18" name="文本占位符 119">
            <a:extLst>
              <a:ext uri="{FF2B5EF4-FFF2-40B4-BE49-F238E27FC236}">
                <a16:creationId xmlns:a16="http://schemas.microsoft.com/office/drawing/2014/main" id="{6E5B80C5-6B42-4867-88CC-660291DD3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图片占位符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</p:spTree>
    <p:extLst>
      <p:ext uri="{BB962C8B-B14F-4D97-AF65-F5344CB8AC3E}">
        <p14:creationId xmlns:p14="http://schemas.microsoft.com/office/powerpoint/2010/main" val="1074725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170D86-4024-A372-D3B2-3CEB735422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5360" y="764703"/>
            <a:ext cx="4608512" cy="57606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CN" sz="1900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1.</a:t>
            </a:r>
            <a:r>
              <a:rPr lang="zh-CN" altLang="zh-CN" sz="1900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学前教育</a:t>
            </a:r>
          </a:p>
          <a:p>
            <a:pPr marL="0" indent="0" algn="just">
              <a:buNone/>
            </a:pPr>
            <a:r>
              <a:rPr lang="en-US" altLang="zh-CN" sz="1900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zh-CN" sz="1900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国的学前教育旨在为儿童提供全面的发展机会，包括身体、智力、情感和社会发展。学前教育通常由幼儿园提供，分为小班、中班和大班。在幼儿园，孩子们可以学习基本的知识、技能和社交能力，同时也可以培养良好的生活习惯和自我照顾能力。</a:t>
            </a:r>
          </a:p>
          <a:p>
            <a:pPr marL="0" indent="0" algn="just">
              <a:buNone/>
            </a:pPr>
            <a:r>
              <a:rPr lang="en-US" altLang="zh-CN" sz="1900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2.</a:t>
            </a:r>
            <a:r>
              <a:rPr lang="zh-CN" altLang="zh-CN" sz="1900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义务教育</a:t>
            </a:r>
          </a:p>
          <a:p>
            <a:pPr marL="0" indent="0" algn="just">
              <a:buNone/>
            </a:pPr>
            <a:r>
              <a:rPr lang="en-US" altLang="zh-CN" sz="1900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</a:t>
            </a:r>
            <a:r>
              <a:rPr lang="zh-CN" altLang="zh-CN" sz="1900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国的义务教育制度涵盖了小学和初中阶段。这是国家规定的必须接受的教育年限，旨在为所有公民提供基本的教育机会。义务教育阶段注重基础知识和技能的培养，包括语文、数学、科学、品德等。此外，学生还需要学习体育、艺术、音乐等方面的课程，以促进全面发展。</a:t>
            </a:r>
          </a:p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2ACB09-B539-55EE-7109-E368AB562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3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pic>
        <p:nvPicPr>
          <p:cNvPr id="7" name="图片占位符 5">
            <a:extLst>
              <a:ext uri="{FF2B5EF4-FFF2-40B4-BE49-F238E27FC236}">
                <a16:creationId xmlns:a16="http://schemas.microsoft.com/office/drawing/2014/main" id="{D8EDA63E-D07F-5E12-DE09-E6CAB0A8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F4AF6F6-D100-52E3-4C05-B966CD767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76" y="1188658"/>
            <a:ext cx="5759275" cy="38245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F75249-E0B4-BC8E-450C-B71F41075412}"/>
              </a:ext>
            </a:extLst>
          </p:cNvPr>
          <p:cNvSpPr txBox="1"/>
          <p:nvPr/>
        </p:nvSpPr>
        <p:spPr>
          <a:xfrm>
            <a:off x="7248130" y="5300010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中国地质大学</a:t>
            </a:r>
          </a:p>
        </p:txBody>
      </p:sp>
    </p:spTree>
    <p:extLst>
      <p:ext uri="{BB962C8B-B14F-4D97-AF65-F5344CB8AC3E}">
        <p14:creationId xmlns:p14="http://schemas.microsoft.com/office/powerpoint/2010/main" val="3561232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170D86-4024-A372-D3B2-3CEB735422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368" y="1221903"/>
            <a:ext cx="4680520" cy="396044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CN" sz="2200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3.</a:t>
            </a:r>
            <a:r>
              <a:rPr lang="zh-CN" altLang="zh-CN" sz="2200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职业教育</a:t>
            </a:r>
          </a:p>
          <a:p>
            <a:pPr marL="0" indent="0" algn="just">
              <a:buNone/>
            </a:pPr>
            <a:r>
              <a:rPr lang="en-US" altLang="zh-CN" sz="2200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zh-CN" sz="2200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职业教育在中国主要是指高中阶段的教育，包括普通高中和职业高中。普通高中提供全面的基础教育，而职业高中则侧重于职业技能和职业知识的教育。学生可以根据自己的兴趣和职业规划选择不同的专业方向，如技术、工程、医学、</a:t>
            </a:r>
            <a:r>
              <a:rPr lang="zh-CN" altLang="zh-CN" sz="2200" dirty="0">
                <a:solidFill>
                  <a:schemeClr val="tx2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经济</a:t>
            </a:r>
            <a:r>
              <a:rPr lang="zh-CN" altLang="zh-CN" sz="2200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等。职业教育旨在培养学生的实践能力和就业能力，以满足社会对不同人才的需求。</a:t>
            </a:r>
          </a:p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2ACB09-B539-55EE-7109-E368AB562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4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pic>
        <p:nvPicPr>
          <p:cNvPr id="7" name="图片占位符 5">
            <a:extLst>
              <a:ext uri="{FF2B5EF4-FFF2-40B4-BE49-F238E27FC236}">
                <a16:creationId xmlns:a16="http://schemas.microsoft.com/office/drawing/2014/main" id="{D8EDA63E-D07F-5E12-DE09-E6CAB0A8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D39A53-79C0-D45A-6E55-5BAB97C7C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514" y="993249"/>
            <a:ext cx="5715085" cy="397935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5ECC658-A7F3-B346-33AC-01DC8096D63B}"/>
              </a:ext>
            </a:extLst>
          </p:cNvPr>
          <p:cNvSpPr txBox="1"/>
          <p:nvPr/>
        </p:nvSpPr>
        <p:spPr>
          <a:xfrm>
            <a:off x="7736685" y="5220544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上海交通大学</a:t>
            </a:r>
          </a:p>
        </p:txBody>
      </p:sp>
    </p:spTree>
    <p:extLst>
      <p:ext uri="{BB962C8B-B14F-4D97-AF65-F5344CB8AC3E}">
        <p14:creationId xmlns:p14="http://schemas.microsoft.com/office/powerpoint/2010/main" val="3393040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170D86-4024-A372-D3B2-3CEB735422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3352" y="620688"/>
            <a:ext cx="5400600" cy="259228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CN" sz="1900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4.</a:t>
            </a:r>
            <a:r>
              <a:rPr lang="zh-CN" altLang="zh-CN" sz="1900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高等教育</a:t>
            </a:r>
          </a:p>
          <a:p>
            <a:pPr marL="0" indent="0" algn="just">
              <a:buNone/>
            </a:pPr>
            <a:r>
              <a:rPr lang="en-US" altLang="zh-CN" sz="1900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zh-CN" sz="1900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高等教育是中国教育制度的重要组成部分，包括本科和研究生阶段的教育。本科阶段主要提供专业教育和通识教育，而研究生阶段则注重研究能力和创新能力的培养。中国的高等教育机构包括综合性大学、专业性大学和研究所等。高等教育旨在培养高级专门人才，为国家的经济、文化和社会发展做出贡献。</a:t>
            </a:r>
          </a:p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2ACB09-B539-55EE-7109-E368AB562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5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pic>
        <p:nvPicPr>
          <p:cNvPr id="7" name="图片占位符 5">
            <a:extLst>
              <a:ext uri="{FF2B5EF4-FFF2-40B4-BE49-F238E27FC236}">
                <a16:creationId xmlns:a16="http://schemas.microsoft.com/office/drawing/2014/main" id="{D8EDA63E-D07F-5E12-DE09-E6CAB0A8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-11243"/>
            <a:ext cx="8329613" cy="457200"/>
          </a:xfr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74F4C5D-3F77-D430-5FBB-248BCDC8F9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257" y="1340768"/>
            <a:ext cx="5455345" cy="331236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B94FD92-4AC7-0BE1-CD68-6BF8CB224766}"/>
              </a:ext>
            </a:extLst>
          </p:cNvPr>
          <p:cNvSpPr txBox="1"/>
          <p:nvPr/>
        </p:nvSpPr>
        <p:spPr>
          <a:xfrm>
            <a:off x="253616" y="3373287"/>
            <a:ext cx="5789475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just">
              <a:buNone/>
            </a:pPr>
            <a:r>
              <a:rPr lang="en-US" altLang="zh-CN" sz="1900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5.</a:t>
            </a:r>
            <a:r>
              <a:rPr lang="zh-CN" altLang="zh-CN" sz="1900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继续教育</a:t>
            </a:r>
          </a:p>
          <a:p>
            <a:pPr marL="0" indent="0" algn="just">
              <a:buNone/>
            </a:pPr>
            <a:r>
              <a:rPr lang="en-US" altLang="zh-CN" sz="1900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 </a:t>
            </a:r>
            <a:r>
              <a:rPr lang="zh-CN" altLang="zh-CN" sz="1900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继续教育是指成人通过各种形式的教育来提高自己的知识、技能和学历水平。这包括成人高等教育、成人职业教育、远程教育等。继续教育的目的是为成人提供终身学习的机会，帮助他们适应社会变革和职业发展的需求。继续教育在中国得到了广泛的重视和发展，为提高全民素质和促进社会发展做出了积极贡献。</a:t>
            </a:r>
          </a:p>
        </p:txBody>
      </p:sp>
    </p:spTree>
    <p:extLst>
      <p:ext uri="{BB962C8B-B14F-4D97-AF65-F5344CB8AC3E}">
        <p14:creationId xmlns:p14="http://schemas.microsoft.com/office/powerpoint/2010/main" val="113093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609600"/>
            <a:ext cx="10805160" cy="1652982"/>
          </a:xfrm>
        </p:spPr>
        <p:txBody>
          <a:bodyPr rtlCol="0">
            <a:normAutofit/>
          </a:bodyPr>
          <a:lstStyle/>
          <a:p>
            <a:pPr algn="ctr"/>
            <a:r>
              <a:rPr lang="zh-CN" altLang="en-US" sz="3200" kern="100" dirty="0">
                <a:effectLst/>
                <a:latin typeface="华文仿宋" panose="02010600040101010101" pitchFamily="2" charset="-122"/>
                <a:ea typeface="华文仿宋" panose="02010600040101010101" pitchFamily="2" charset="-122"/>
                <a:cs typeface="Times New Roman" panose="02020603050405020304" pitchFamily="18" charset="0"/>
              </a:rPr>
              <a:t>韩国教育制度</a:t>
            </a:r>
            <a:endParaRPr lang="zh-CN" altLang="zh-CN" sz="3200" kern="100" dirty="0">
              <a:effectLst/>
              <a:latin typeface="华文仿宋" panose="02010600040101010101" pitchFamily="2" charset="-122"/>
              <a:ea typeface="华文仿宋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4CDD38C8-152F-BD3E-6191-C013694FB60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38681199"/>
              </p:ext>
            </p:extLst>
          </p:nvPr>
        </p:nvGraphicFramePr>
        <p:xfrm>
          <a:off x="548691" y="2241554"/>
          <a:ext cx="10288588" cy="3660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C965B6-7E38-4D37-8DC4-198F7E2181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4319" y="1223725"/>
            <a:ext cx="10837333" cy="341632"/>
          </a:xfrm>
        </p:spPr>
        <p:txBody>
          <a:bodyPr rtlCol="0"/>
          <a:lstStyle/>
          <a:p>
            <a:pPr algn="ctr" rtl="0"/>
            <a:r>
              <a:rPr lang="zh-CN" altLang="zh-CN" sz="1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韩国教育制度可以追溯到朝鲜王朝时期。现代韩国教育制度则始于</a:t>
            </a:r>
            <a:r>
              <a:rPr lang="en-US" altLang="zh-CN" sz="1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1945</a:t>
            </a:r>
            <a:r>
              <a:rPr lang="zh-CN" altLang="zh-CN" sz="14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年，随着韩国建国后的发展逐渐完善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600" dirty="0">
              <a:ea typeface="Microsoft YaHei UI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F44A039-11AB-474F-8746-9A34D1C39C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en-US" altLang="zh-CN" smtClean="0">
                <a:ea typeface="Microsoft YaHei UI" panose="020B0503020204020204" pitchFamily="34" charset="-122"/>
              </a:rPr>
              <a:pPr rtl="0"/>
              <a:t>6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sp>
        <p:nvSpPr>
          <p:cNvPr id="18" name="文本占位符 119">
            <a:extLst>
              <a:ext uri="{FF2B5EF4-FFF2-40B4-BE49-F238E27FC236}">
                <a16:creationId xmlns:a16="http://schemas.microsoft.com/office/drawing/2014/main" id="{6E5B80C5-6B42-4867-88CC-660291DD3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图片占位符 5">
            <a:extLst>
              <a:ext uri="{FF2B5EF4-FFF2-40B4-BE49-F238E27FC236}">
                <a16:creationId xmlns:a16="http://schemas.microsoft.com/office/drawing/2014/main" id="{D2A5B748-37FD-448D-997E-B1D33265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</p:spTree>
    <p:extLst>
      <p:ext uri="{BB962C8B-B14F-4D97-AF65-F5344CB8AC3E}">
        <p14:creationId xmlns:p14="http://schemas.microsoft.com/office/powerpoint/2010/main" val="1971040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170D86-4024-A372-D3B2-3CEB735422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6891" y="1628800"/>
            <a:ext cx="6077141" cy="547260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1.</a:t>
            </a:r>
            <a:r>
              <a:rPr lang="zh-CN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义务教育：</a:t>
            </a:r>
            <a:endParaRPr lang="en-US" altLang="zh-CN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buNone/>
            </a:pPr>
            <a:r>
              <a:rPr lang="en-US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  </a:t>
            </a:r>
            <a:r>
              <a:rPr lang="zh-CN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韩国实行</a:t>
            </a:r>
            <a:r>
              <a:rPr lang="en-US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12</a:t>
            </a:r>
            <a:r>
              <a:rPr lang="zh-CN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年义务教育制度，包括</a:t>
            </a:r>
            <a:r>
              <a:rPr lang="en-US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6</a:t>
            </a:r>
            <a:r>
              <a:rPr lang="zh-CN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年的初等教育和</a:t>
            </a:r>
            <a:r>
              <a:rPr lang="en-US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6</a:t>
            </a:r>
            <a:r>
              <a:rPr lang="zh-CN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年的中等教育。义务教育普及率达到</a:t>
            </a:r>
            <a:r>
              <a:rPr lang="en-US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99%</a:t>
            </a:r>
            <a:r>
              <a:rPr lang="zh-CN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以上。</a:t>
            </a:r>
          </a:p>
          <a:p>
            <a:pPr marL="0" indent="0" algn="just">
              <a:buNone/>
            </a:pPr>
            <a:r>
              <a:rPr lang="en-US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2.</a:t>
            </a:r>
            <a:r>
              <a:rPr lang="zh-CN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常态化选拔：</a:t>
            </a:r>
            <a:endParaRPr lang="en-US" altLang="zh-CN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buNone/>
            </a:pPr>
            <a:r>
              <a:rPr lang="en-US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  </a:t>
            </a:r>
            <a:r>
              <a:rPr lang="zh-CN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韩国教育系统采用常态化选拔制度，形成竞争激烈的教育环境。学生通过考试来晋级，高中学生则通过高考决定升学和就业机会。</a:t>
            </a:r>
          </a:p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2ACB09-B539-55EE-7109-E368AB562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7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pic>
        <p:nvPicPr>
          <p:cNvPr id="7" name="图片占位符 5">
            <a:extLst>
              <a:ext uri="{FF2B5EF4-FFF2-40B4-BE49-F238E27FC236}">
                <a16:creationId xmlns:a16="http://schemas.microsoft.com/office/drawing/2014/main" id="{D8EDA63E-D07F-5E12-DE09-E6CAB0A8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9C97EB-5DB2-FC50-D587-B92E7E108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824474"/>
            <a:ext cx="5213045" cy="519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12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170D86-4024-A372-D3B2-3CEB735422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06891" y="1227921"/>
            <a:ext cx="5645093" cy="421730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3.</a:t>
            </a:r>
            <a:r>
              <a:rPr lang="zh-CN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教育分层：</a:t>
            </a:r>
            <a:endParaRPr lang="en-US" altLang="zh-CN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buNone/>
            </a:pPr>
            <a:r>
              <a:rPr lang="en-US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  </a:t>
            </a:r>
            <a:r>
              <a:rPr lang="zh-CN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韩国的教育分层较为严格，学生被分为普通班级和特殊班级，如重点班或科学班，这些班级会提供更好的学习环境</a:t>
            </a:r>
            <a:endParaRPr lang="en-US" altLang="zh-CN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buNone/>
            </a:pPr>
            <a:r>
              <a:rPr lang="en-US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4.</a:t>
            </a:r>
            <a:r>
              <a:rPr lang="zh-CN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强调学术考试：</a:t>
            </a:r>
            <a:endParaRPr lang="en-US" altLang="zh-CN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buNone/>
            </a:pPr>
            <a:r>
              <a:rPr lang="en-US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韩国的教育制度以学术考试为核心，在教育过程中，学生需要频繁进行各种考试，以取得更好的学术成绩。</a:t>
            </a:r>
          </a:p>
          <a:p>
            <a:pPr marL="0" indent="0" algn="just">
              <a:buNone/>
            </a:pPr>
            <a:endParaRPr lang="zh-CN" altLang="zh-CN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2ACB09-B539-55EE-7109-E368AB562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8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pic>
        <p:nvPicPr>
          <p:cNvPr id="7" name="图片占位符 5">
            <a:extLst>
              <a:ext uri="{FF2B5EF4-FFF2-40B4-BE49-F238E27FC236}">
                <a16:creationId xmlns:a16="http://schemas.microsoft.com/office/drawing/2014/main" id="{D8EDA63E-D07F-5E12-DE09-E6CAB0A8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DB13F63-B633-7FFD-7F4D-8F2EC5ECC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070" y="1095418"/>
            <a:ext cx="5814765" cy="355771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14C098C-73B2-883E-DAD6-E008D1F84C9C}"/>
              </a:ext>
            </a:extLst>
          </p:cNvPr>
          <p:cNvSpPr txBox="1"/>
          <p:nvPr/>
        </p:nvSpPr>
        <p:spPr>
          <a:xfrm>
            <a:off x="8329613" y="4843026"/>
            <a:ext cx="1691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高丽大学</a:t>
            </a:r>
          </a:p>
        </p:txBody>
      </p:sp>
    </p:spTree>
    <p:extLst>
      <p:ext uri="{BB962C8B-B14F-4D97-AF65-F5344CB8AC3E}">
        <p14:creationId xmlns:p14="http://schemas.microsoft.com/office/powerpoint/2010/main" val="41798662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C640457-AAEB-BA32-5A36-8A4427D64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056" y="764704"/>
            <a:ext cx="4628527" cy="4294709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170D86-4024-A372-D3B2-3CEB735422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3352" y="1412776"/>
            <a:ext cx="5688632" cy="429008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5.</a:t>
            </a:r>
            <a:r>
              <a:rPr lang="zh-CN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强调家庭教育：</a:t>
            </a:r>
            <a:endParaRPr lang="en-US" altLang="zh-CN" dirty="0">
              <a:solidFill>
                <a:schemeClr val="tx2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buNone/>
            </a:pPr>
            <a:r>
              <a:rPr lang="en-US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zh-CN" dirty="0">
                <a:solidFill>
                  <a:schemeClr val="tx2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在韩国，家庭教育被视为非常重要的一部分，父母对孩子的教育有很大的影响力，因此，家庭对孩子学业的重视程度很高。</a:t>
            </a:r>
          </a:p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2ACB09-B539-55EE-7109-E368AB562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altLang="zh-CN" smtClean="0"/>
              <a:pPr/>
              <a:t>9</a:t>
            </a:fld>
            <a:endParaRPr lang="zh-CN" altLang="en-US">
              <a:ea typeface="Microsoft YaHei UI" panose="020B0503020204020204" pitchFamily="34" charset="-122"/>
            </a:endParaRPr>
          </a:p>
        </p:txBody>
      </p:sp>
      <p:pic>
        <p:nvPicPr>
          <p:cNvPr id="7" name="图片占位符 5">
            <a:extLst>
              <a:ext uri="{FF2B5EF4-FFF2-40B4-BE49-F238E27FC236}">
                <a16:creationId xmlns:a16="http://schemas.microsoft.com/office/drawing/2014/main" id="{D8EDA63E-D07F-5E12-DE09-E6CAB0A82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8" b="88"/>
          <a:stretch/>
        </p:blipFill>
        <p:spPr>
          <a:xfrm>
            <a:off x="0" y="0"/>
            <a:ext cx="8329613" cy="457200"/>
          </a:xfr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D3F4BC0-624C-F36A-1A32-24FB171A8A25}"/>
              </a:ext>
            </a:extLst>
          </p:cNvPr>
          <p:cNvSpPr txBox="1"/>
          <p:nvPr/>
        </p:nvSpPr>
        <p:spPr>
          <a:xfrm>
            <a:off x="8329613" y="5182251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首尔大学</a:t>
            </a:r>
          </a:p>
        </p:txBody>
      </p:sp>
    </p:spTree>
    <p:extLst>
      <p:ext uri="{BB962C8B-B14F-4D97-AF65-F5344CB8AC3E}">
        <p14:creationId xmlns:p14="http://schemas.microsoft.com/office/powerpoint/2010/main" val="17762857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ernClassicBlock-3">
  <a:themeElements>
    <a:clrScheme name="MSFT_ELT_ModernClassicBlock_03">
      <a:dk1>
        <a:sysClr val="windowText" lastClr="000000"/>
      </a:dk1>
      <a:lt1>
        <a:sysClr val="window" lastClr="FFFFFF"/>
      </a:lt1>
      <a:dk2>
        <a:srgbClr val="43467B"/>
      </a:dk2>
      <a:lt2>
        <a:srgbClr val="DFE3E5"/>
      </a:lt2>
      <a:accent1>
        <a:srgbClr val="43467B"/>
      </a:accent1>
      <a:accent2>
        <a:srgbClr val="E58C09"/>
      </a:accent2>
      <a:accent3>
        <a:srgbClr val="2683C6"/>
      </a:accent3>
      <a:accent4>
        <a:srgbClr val="EEC621"/>
      </a:accent4>
      <a:accent5>
        <a:srgbClr val="1D9BA1"/>
      </a:accent5>
      <a:accent6>
        <a:srgbClr val="87175F"/>
      </a:accent6>
      <a:hlink>
        <a:srgbClr val="0070C0"/>
      </a:hlink>
      <a:folHlink>
        <a:srgbClr val="C00000"/>
      </a:folHlink>
    </a:clrScheme>
    <a:fontScheme name="MSFT_ELT_ModernClassicBlock_03">
      <a:majorFont>
        <a:latin typeface="Tw Cen MT Condensed"/>
        <a:ea typeface=""/>
        <a:cs typeface=""/>
      </a:majorFont>
      <a:minorFont>
        <a:latin typeface="Tw Cen MT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569787_TF89082059.potx" id="{D74C1587-8195-4EA0-B9EE-9ECBC2A0652E}" vid="{D4B4F7F6-D47B-4DDA-B0BF-D6B0C662ABD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86D9CC-0D9D-4BFE-B3F3-26F480BF8C8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106BD98-E608-40A1-98A8-93D5976215C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FCA5F6-1A5A-4D78-BDE2-C793B61E0E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新式经典块式演示文稿</Template>
  <TotalTime>127</TotalTime>
  <Words>1203</Words>
  <Application>Microsoft Office PowerPoint</Application>
  <PresentationFormat>宽屏</PresentationFormat>
  <Paragraphs>81</Paragraphs>
  <Slides>17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Microsoft YaHei UI</vt:lpstr>
      <vt:lpstr>等线</vt:lpstr>
      <vt:lpstr>仿宋</vt:lpstr>
      <vt:lpstr>华文仿宋</vt:lpstr>
      <vt:lpstr>Arial</vt:lpstr>
      <vt:lpstr>Tw Cen MT</vt:lpstr>
      <vt:lpstr>Wingdings 3</vt:lpstr>
      <vt:lpstr>ModernClassicBlock-3</vt:lpstr>
      <vt:lpstr>中韩教育对比 </vt:lpstr>
      <vt:lpstr>中国教育制度</vt:lpstr>
      <vt:lpstr>PowerPoint 演示文稿</vt:lpstr>
      <vt:lpstr>PowerPoint 演示文稿</vt:lpstr>
      <vt:lpstr>PowerPoint 演示文稿</vt:lpstr>
      <vt:lpstr>韩国教育制度</vt:lpstr>
      <vt:lpstr>PowerPoint 演示文稿</vt:lpstr>
      <vt:lpstr>PowerPoint 演示文稿</vt:lpstr>
      <vt:lpstr>PowerPoint 演示文稿</vt:lpstr>
      <vt:lpstr>中国教育制度和韩国教育制度对比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中韩教育对比 </dc:title>
  <dc:creator>Luc k</dc:creator>
  <cp:lastModifiedBy>Luc k</cp:lastModifiedBy>
  <cp:revision>16</cp:revision>
  <dcterms:created xsi:type="dcterms:W3CDTF">2023-12-06T14:15:45Z</dcterms:created>
  <dcterms:modified xsi:type="dcterms:W3CDTF">2023-12-06T16:23:30Z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